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9" r:id="rId11"/>
    <p:sldId id="264" r:id="rId12"/>
    <p:sldId id="265" r:id="rId13"/>
    <p:sldId id="266" r:id="rId14"/>
  </p:sldIdLst>
  <p:sldSz cx="14630400" cy="8229600"/>
  <p:notesSz cx="8229600" cy="14630400"/>
  <p:embeddedFontLst>
    <p:embeddedFont>
      <p:font typeface="Heebo Light" pitchFamily="2" charset="-79"/>
      <p:regular r:id="rId16"/>
    </p:embeddedFont>
    <p:embeddedFont>
      <p:font typeface="Heebo Medium" pitchFamily="2" charset="-79"/>
      <p:regular r:id="rId17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3FAA08-BBEB-4D84-A245-201D2A14386C}" v="226" dt="2025-08-05T19:18:38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3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cipto, M.Kom" userId="8fc2e3b5b161c87b" providerId="LiveId" clId="{4B3FAA08-BBEB-4D84-A245-201D2A14386C}"/>
    <pc:docChg chg="undo custSel addSld delSld modSld sldOrd">
      <pc:chgData name="Sucipto, M.Kom" userId="8fc2e3b5b161c87b" providerId="LiveId" clId="{4B3FAA08-BBEB-4D84-A245-201D2A14386C}" dt="2025-08-05T19:54:20.358" v="1251" actId="1035"/>
      <pc:docMkLst>
        <pc:docMk/>
      </pc:docMkLst>
      <pc:sldChg chg="addSp delSp modSp mod modTransition modAnim">
        <pc:chgData name="Sucipto, M.Kom" userId="8fc2e3b5b161c87b" providerId="LiveId" clId="{4B3FAA08-BBEB-4D84-A245-201D2A14386C}" dt="2025-08-05T16:19:16.975" v="1066" actId="113"/>
        <pc:sldMkLst>
          <pc:docMk/>
          <pc:sldMk cId="0" sldId="256"/>
        </pc:sldMkLst>
        <pc:spChg chg="mod">
          <ac:chgData name="Sucipto, M.Kom" userId="8fc2e3b5b161c87b" providerId="LiveId" clId="{4B3FAA08-BBEB-4D84-A245-201D2A14386C}" dt="2025-08-05T16:19:16.975" v="1066" actId="113"/>
          <ac:spMkLst>
            <pc:docMk/>
            <pc:sldMk cId="0" sldId="256"/>
            <ac:spMk id="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4:11.790" v="422" actId="404"/>
          <ac:spMkLst>
            <pc:docMk/>
            <pc:sldMk cId="0" sldId="256"/>
            <ac:spMk id="4" creationId="{00000000-0000-0000-0000-000000000000}"/>
          </ac:spMkLst>
        </pc:spChg>
        <pc:spChg chg="add mod">
          <ac:chgData name="Sucipto, M.Kom" userId="8fc2e3b5b161c87b" providerId="LiveId" clId="{4B3FAA08-BBEB-4D84-A245-201D2A14386C}" dt="2025-08-05T15:34:05.492" v="421" actId="404"/>
          <ac:spMkLst>
            <pc:docMk/>
            <pc:sldMk cId="0" sldId="256"/>
            <ac:spMk id="5" creationId="{87AD62BF-CF9D-7F4D-E710-C1E2FEBBCF71}"/>
          </ac:spMkLst>
        </pc:spChg>
        <pc:spChg chg="add del mod">
          <ac:chgData name="Sucipto, M.Kom" userId="8fc2e3b5b161c87b" providerId="LiveId" clId="{4B3FAA08-BBEB-4D84-A245-201D2A14386C}" dt="2025-08-05T15:31:10.651" v="279" actId="478"/>
          <ac:spMkLst>
            <pc:docMk/>
            <pc:sldMk cId="0" sldId="256"/>
            <ac:spMk id="6" creationId="{72F6B251-90DE-8D50-D30F-C1AFC63736F5}"/>
          </ac:spMkLst>
        </pc:spChg>
        <pc:spChg chg="add mod">
          <ac:chgData name="Sucipto, M.Kom" userId="8fc2e3b5b161c87b" providerId="LiveId" clId="{4B3FAA08-BBEB-4D84-A245-201D2A14386C}" dt="2025-08-05T15:34:22.694" v="430" actId="404"/>
          <ac:spMkLst>
            <pc:docMk/>
            <pc:sldMk cId="0" sldId="256"/>
            <ac:spMk id="7" creationId="{00000000-0000-0000-0000-000000000000}"/>
          </ac:spMkLst>
        </pc:spChg>
        <pc:spChg chg="add mod">
          <ac:chgData name="Sucipto, M.Kom" userId="8fc2e3b5b161c87b" providerId="LiveId" clId="{4B3FAA08-BBEB-4D84-A245-201D2A14386C}" dt="2025-08-05T15:32:53.856" v="362" actId="404"/>
          <ac:spMkLst>
            <pc:docMk/>
            <pc:sldMk cId="0" sldId="256"/>
            <ac:spMk id="8" creationId="{F7181A0F-944F-E590-D072-E90A9D72A1CE}"/>
          </ac:spMkLst>
        </pc:spChg>
        <pc:picChg chg="mod">
          <ac:chgData name="Sucipto, M.Kom" userId="8fc2e3b5b161c87b" providerId="LiveId" clId="{4B3FAA08-BBEB-4D84-A245-201D2A14386C}" dt="2025-08-05T15:31:14.282" v="282" actId="1076"/>
          <ac:picMkLst>
            <pc:docMk/>
            <pc:sldMk cId="0" sldId="256"/>
            <ac:picMk id="2" creationId="{00000000-0000-0000-0000-000000000000}"/>
          </ac:picMkLst>
        </pc:picChg>
      </pc:sldChg>
      <pc:sldChg chg="addSp delSp modSp mod modTransition modAnim">
        <pc:chgData name="Sucipto, M.Kom" userId="8fc2e3b5b161c87b" providerId="LiveId" clId="{4B3FAA08-BBEB-4D84-A245-201D2A14386C}" dt="2025-08-05T15:54:35.720" v="710" actId="113"/>
        <pc:sldMkLst>
          <pc:docMk/>
          <pc:sldMk cId="0" sldId="257"/>
        </pc:sldMkLst>
        <pc:spChg chg="del mod">
          <ac:chgData name="Sucipto, M.Kom" userId="8fc2e3b5b161c87b" providerId="LiveId" clId="{4B3FAA08-BBEB-4D84-A245-201D2A14386C}" dt="2025-08-05T15:28:10.495" v="214" actId="21"/>
          <ac:spMkLst>
            <pc:docMk/>
            <pc:sldMk cId="0" sldId="257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28:45.907" v="247" actId="1035"/>
          <ac:spMkLst>
            <pc:docMk/>
            <pc:sldMk cId="0" sldId="257"/>
            <ac:spMk id="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54:35.720" v="710" actId="113"/>
          <ac:spMkLst>
            <pc:docMk/>
            <pc:sldMk cId="0" sldId="257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7:55.053" v="502" actId="164"/>
          <ac:spMkLst>
            <pc:docMk/>
            <pc:sldMk cId="0" sldId="257"/>
            <ac:spMk id="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7:55.053" v="502" actId="164"/>
          <ac:spMkLst>
            <pc:docMk/>
            <pc:sldMk cId="0" sldId="257"/>
            <ac:spMk id="7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54:18.400" v="704" actId="113"/>
          <ac:spMkLst>
            <pc:docMk/>
            <pc:sldMk cId="0" sldId="257"/>
            <ac:spMk id="8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7:57.896" v="503" actId="164"/>
          <ac:spMkLst>
            <pc:docMk/>
            <pc:sldMk cId="0" sldId="257"/>
            <ac:spMk id="9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7:57.896" v="503" actId="164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54:10.588" v="702" actId="113"/>
          <ac:spMkLst>
            <pc:docMk/>
            <pc:sldMk cId="0" sldId="257"/>
            <ac:spMk id="1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00.186" v="504" actId="164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00.186" v="504" actId="164"/>
          <ac:spMkLst>
            <pc:docMk/>
            <pc:sldMk cId="0" sldId="257"/>
            <ac:spMk id="1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54:25.215" v="707" actId="113"/>
          <ac:spMkLst>
            <pc:docMk/>
            <pc:sldMk cId="0" sldId="257"/>
            <ac:spMk id="16" creationId="{00000000-0000-0000-0000-000000000000}"/>
          </ac:spMkLst>
        </pc:spChg>
        <pc:grpChg chg="add mod">
          <ac:chgData name="Sucipto, M.Kom" userId="8fc2e3b5b161c87b" providerId="LiveId" clId="{4B3FAA08-BBEB-4D84-A245-201D2A14386C}" dt="2025-08-05T15:37:55.053" v="502" actId="164"/>
          <ac:grpSpMkLst>
            <pc:docMk/>
            <pc:sldMk cId="0" sldId="257"/>
            <ac:grpSpMk id="17" creationId="{23889F2F-D5C2-4C86-FB96-BF8BF8943D36}"/>
          </ac:grpSpMkLst>
        </pc:grpChg>
        <pc:grpChg chg="add mod">
          <ac:chgData name="Sucipto, M.Kom" userId="8fc2e3b5b161c87b" providerId="LiveId" clId="{4B3FAA08-BBEB-4D84-A245-201D2A14386C}" dt="2025-08-05T15:37:57.896" v="503" actId="164"/>
          <ac:grpSpMkLst>
            <pc:docMk/>
            <pc:sldMk cId="0" sldId="257"/>
            <ac:grpSpMk id="18" creationId="{1DFA8DC9-7589-49F4-1D44-9DEC05FA1513}"/>
          </ac:grpSpMkLst>
        </pc:grpChg>
        <pc:grpChg chg="add mod">
          <ac:chgData name="Sucipto, M.Kom" userId="8fc2e3b5b161c87b" providerId="LiveId" clId="{4B3FAA08-BBEB-4D84-A245-201D2A14386C}" dt="2025-08-05T15:38:00.186" v="504" actId="164"/>
          <ac:grpSpMkLst>
            <pc:docMk/>
            <pc:sldMk cId="0" sldId="257"/>
            <ac:grpSpMk id="19" creationId="{06F0EF29-4732-664E-A4E2-648B5CF90E72}"/>
          </ac:grpSpMkLst>
        </pc:grpChg>
        <pc:picChg chg="mod">
          <ac:chgData name="Sucipto, M.Kom" userId="8fc2e3b5b161c87b" providerId="LiveId" clId="{4B3FAA08-BBEB-4D84-A245-201D2A14386C}" dt="2025-08-05T15:37:55.053" v="502" actId="164"/>
          <ac:picMkLst>
            <pc:docMk/>
            <pc:sldMk cId="0" sldId="257"/>
            <ac:picMk id="6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5:37:57.896" v="503" actId="164"/>
          <ac:picMkLst>
            <pc:docMk/>
            <pc:sldMk cId="0" sldId="257"/>
            <ac:picMk id="10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5:38:00.186" v="504" actId="164"/>
          <ac:picMkLst>
            <pc:docMk/>
            <pc:sldMk cId="0" sldId="257"/>
            <ac:picMk id="14" creationId="{00000000-0000-0000-0000-000000000000}"/>
          </ac:picMkLst>
        </pc:picChg>
      </pc:sldChg>
      <pc:sldChg chg="addSp modSp mod modTransition modAnim">
        <pc:chgData name="Sucipto, M.Kom" userId="8fc2e3b5b161c87b" providerId="LiveId" clId="{4B3FAA08-BBEB-4D84-A245-201D2A14386C}" dt="2025-08-05T15:53:08.305" v="697"/>
        <pc:sldMkLst>
          <pc:docMk/>
          <pc:sldMk cId="0" sldId="258"/>
        </pc:sldMkLst>
        <pc:spChg chg="mod">
          <ac:chgData name="Sucipto, M.Kom" userId="8fc2e3b5b161c87b" providerId="LiveId" clId="{4B3FAA08-BBEB-4D84-A245-201D2A14386C}" dt="2025-08-05T15:21:39.657" v="29" actId="113"/>
          <ac:spMkLst>
            <pc:docMk/>
            <pc:sldMk cId="0" sldId="258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9:32.910" v="680" actId="123"/>
          <ac:spMkLst>
            <pc:docMk/>
            <pc:sldMk cId="0" sldId="258"/>
            <ac:spMk id="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0.359" v="512" actId="164"/>
          <ac:spMkLst>
            <pc:docMk/>
            <pc:sldMk cId="0" sldId="258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0.359" v="512" actId="164"/>
          <ac:spMkLst>
            <pc:docMk/>
            <pc:sldMk cId="0" sldId="258"/>
            <ac:spMk id="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0.359" v="512" actId="164"/>
          <ac:spMkLst>
            <pc:docMk/>
            <pc:sldMk cId="0" sldId="258"/>
            <ac:spMk id="6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5.999" v="514" actId="164"/>
          <ac:spMkLst>
            <pc:docMk/>
            <pc:sldMk cId="0" sldId="258"/>
            <ac:spMk id="7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5.999" v="514" actId="164"/>
          <ac:spMkLst>
            <pc:docMk/>
            <pc:sldMk cId="0" sldId="258"/>
            <ac:spMk id="8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5.999" v="514" actId="164"/>
          <ac:spMkLst>
            <pc:docMk/>
            <pc:sldMk cId="0" sldId="258"/>
            <ac:spMk id="9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3.183" v="513" actId="164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3.183" v="513" actId="164"/>
          <ac:spMkLst>
            <pc:docMk/>
            <pc:sldMk cId="0" sldId="258"/>
            <ac:spMk id="11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3.183" v="513" actId="164"/>
          <ac:spMkLst>
            <pc:docMk/>
            <pc:sldMk cId="0" sldId="258"/>
            <ac:spMk id="1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8.580" v="515" actId="164"/>
          <ac:spMkLst>
            <pc:docMk/>
            <pc:sldMk cId="0" sldId="258"/>
            <ac:spMk id="1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8.580" v="515" actId="164"/>
          <ac:spMkLst>
            <pc:docMk/>
            <pc:sldMk cId="0" sldId="258"/>
            <ac:spMk id="1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8:48.580" v="515" actId="164"/>
          <ac:spMkLst>
            <pc:docMk/>
            <pc:sldMk cId="0" sldId="258"/>
            <ac:spMk id="15" creationId="{00000000-0000-0000-0000-000000000000}"/>
          </ac:spMkLst>
        </pc:spChg>
        <pc:grpChg chg="add mod">
          <ac:chgData name="Sucipto, M.Kom" userId="8fc2e3b5b161c87b" providerId="LiveId" clId="{4B3FAA08-BBEB-4D84-A245-201D2A14386C}" dt="2025-08-05T15:38:57.735" v="536" actId="1036"/>
          <ac:grpSpMkLst>
            <pc:docMk/>
            <pc:sldMk cId="0" sldId="258"/>
            <ac:grpSpMk id="16" creationId="{80F22A12-A3F3-74F9-C954-EA0CBE454473}"/>
          </ac:grpSpMkLst>
        </pc:grpChg>
        <pc:grpChg chg="add mod">
          <ac:chgData name="Sucipto, M.Kom" userId="8fc2e3b5b161c87b" providerId="LiveId" clId="{4B3FAA08-BBEB-4D84-A245-201D2A14386C}" dt="2025-08-05T15:39:01.966" v="551" actId="1036"/>
          <ac:grpSpMkLst>
            <pc:docMk/>
            <pc:sldMk cId="0" sldId="258"/>
            <ac:grpSpMk id="17" creationId="{CF66918C-A09B-08F6-DDF9-35864E9522D6}"/>
          </ac:grpSpMkLst>
        </pc:grpChg>
        <pc:grpChg chg="add mod">
          <ac:chgData name="Sucipto, M.Kom" userId="8fc2e3b5b161c87b" providerId="LiveId" clId="{4B3FAA08-BBEB-4D84-A245-201D2A14386C}" dt="2025-08-05T15:38:57.735" v="536" actId="1036"/>
          <ac:grpSpMkLst>
            <pc:docMk/>
            <pc:sldMk cId="0" sldId="258"/>
            <ac:grpSpMk id="18" creationId="{788D1055-8205-D589-83C5-A90CFF92D022}"/>
          </ac:grpSpMkLst>
        </pc:grpChg>
        <pc:grpChg chg="add mod">
          <ac:chgData name="Sucipto, M.Kom" userId="8fc2e3b5b161c87b" providerId="LiveId" clId="{4B3FAA08-BBEB-4D84-A245-201D2A14386C}" dt="2025-08-05T15:39:01.966" v="551" actId="1036"/>
          <ac:grpSpMkLst>
            <pc:docMk/>
            <pc:sldMk cId="0" sldId="258"/>
            <ac:grpSpMk id="19" creationId="{28432697-0C48-F6CA-94C8-8F8CED0EA3B0}"/>
          </ac:grpSpMkLst>
        </pc:grpChg>
      </pc:sldChg>
      <pc:sldChg chg="addSp modSp mod modTransition modAnim">
        <pc:chgData name="Sucipto, M.Kom" userId="8fc2e3b5b161c87b" providerId="LiveId" clId="{4B3FAA08-BBEB-4D84-A245-201D2A14386C}" dt="2025-08-05T19:54:20.358" v="1251" actId="1035"/>
        <pc:sldMkLst>
          <pc:docMk/>
          <pc:sldMk cId="0" sldId="259"/>
        </pc:sldMkLst>
        <pc:spChg chg="mod">
          <ac:chgData name="Sucipto, M.Kom" userId="8fc2e3b5b161c87b" providerId="LiveId" clId="{4B3FAA08-BBEB-4D84-A245-201D2A14386C}" dt="2025-08-05T16:01:04.322" v="809" actId="1036"/>
          <ac:spMkLst>
            <pc:docMk/>
            <pc:sldMk cId="0" sldId="259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5:54.920" v="664" actId="255"/>
          <ac:spMkLst>
            <pc:docMk/>
            <pc:sldMk cId="0" sldId="259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9:50.850" v="575" actId="403"/>
          <ac:spMkLst>
            <pc:docMk/>
            <pc:sldMk cId="0" sldId="259"/>
            <ac:spMk id="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9:28.885" v="557" actId="164"/>
          <ac:spMkLst>
            <pc:docMk/>
            <pc:sldMk cId="0" sldId="259"/>
            <ac:spMk id="7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9:54:06.670" v="1227" actId="404"/>
          <ac:spMkLst>
            <pc:docMk/>
            <pc:sldMk cId="0" sldId="259"/>
            <ac:spMk id="8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9:23.561" v="554" actId="164"/>
          <ac:spMkLst>
            <pc:docMk/>
            <pc:sldMk cId="0" sldId="259"/>
            <ac:spMk id="10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9:56.840" v="579" actId="403"/>
          <ac:spMkLst>
            <pc:docMk/>
            <pc:sldMk cId="0" sldId="259"/>
            <ac:spMk id="11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39:31.609" v="558" actId="164"/>
          <ac:spMkLst>
            <pc:docMk/>
            <pc:sldMk cId="0" sldId="259"/>
            <ac:spMk id="1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0:00.307" v="581" actId="403"/>
          <ac:spMkLst>
            <pc:docMk/>
            <pc:sldMk cId="0" sldId="259"/>
            <ac:spMk id="14" creationId="{00000000-0000-0000-0000-000000000000}"/>
          </ac:spMkLst>
        </pc:spChg>
        <pc:grpChg chg="add mod">
          <ac:chgData name="Sucipto, M.Kom" userId="8fc2e3b5b161c87b" providerId="LiveId" clId="{4B3FAA08-BBEB-4D84-A245-201D2A14386C}" dt="2025-08-05T19:54:20.358" v="1251" actId="1035"/>
          <ac:grpSpMkLst>
            <pc:docMk/>
            <pc:sldMk cId="0" sldId="259"/>
            <ac:grpSpMk id="15" creationId="{0240F224-1BBA-36CA-6795-1E74EEEE2FA2}"/>
          </ac:grpSpMkLst>
        </pc:grpChg>
        <pc:grpChg chg="add mod">
          <ac:chgData name="Sucipto, M.Kom" userId="8fc2e3b5b161c87b" providerId="LiveId" clId="{4B3FAA08-BBEB-4D84-A245-201D2A14386C}" dt="2025-08-05T19:54:15.800" v="1242" actId="1036"/>
          <ac:grpSpMkLst>
            <pc:docMk/>
            <pc:sldMk cId="0" sldId="259"/>
            <ac:grpSpMk id="16" creationId="{94EAE5F8-0F81-0B2A-DC5C-FC215F5498AA}"/>
          </ac:grpSpMkLst>
        </pc:grpChg>
        <pc:grpChg chg="add mod">
          <ac:chgData name="Sucipto, M.Kom" userId="8fc2e3b5b161c87b" providerId="LiveId" clId="{4B3FAA08-BBEB-4D84-A245-201D2A14386C}" dt="2025-08-05T19:54:20.358" v="1251" actId="1035"/>
          <ac:grpSpMkLst>
            <pc:docMk/>
            <pc:sldMk cId="0" sldId="259"/>
            <ac:grpSpMk id="17" creationId="{C773E91D-5AE2-CC08-A702-B3CEA3690A3F}"/>
          </ac:grpSpMkLst>
        </pc:grpChg>
        <pc:grpChg chg="add mod">
          <ac:chgData name="Sucipto, M.Kom" userId="8fc2e3b5b161c87b" providerId="LiveId" clId="{4B3FAA08-BBEB-4D84-A245-201D2A14386C}" dt="2025-08-05T19:54:15.800" v="1242" actId="1036"/>
          <ac:grpSpMkLst>
            <pc:docMk/>
            <pc:sldMk cId="0" sldId="259"/>
            <ac:grpSpMk id="18" creationId="{9A989CC4-09BC-0066-59A8-735A2EDFDD16}"/>
          </ac:grpSpMkLst>
        </pc:grpChg>
        <pc:picChg chg="mod">
          <ac:chgData name="Sucipto, M.Kom" userId="8fc2e3b5b161c87b" providerId="LiveId" clId="{4B3FAA08-BBEB-4D84-A245-201D2A14386C}" dt="2025-08-05T15:39:21.088" v="553" actId="164"/>
          <ac:picMkLst>
            <pc:docMk/>
            <pc:sldMk cId="0" sldId="259"/>
            <ac:picMk id="3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5:39:28.885" v="557" actId="164"/>
          <ac:picMkLst>
            <pc:docMk/>
            <pc:sldMk cId="0" sldId="259"/>
            <ac:picMk id="6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5:39:23.561" v="554" actId="164"/>
          <ac:picMkLst>
            <pc:docMk/>
            <pc:sldMk cId="0" sldId="259"/>
            <ac:picMk id="9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5:39:31.609" v="558" actId="164"/>
          <ac:picMkLst>
            <pc:docMk/>
            <pc:sldMk cId="0" sldId="259"/>
            <ac:picMk id="12" creationId="{00000000-0000-0000-0000-000000000000}"/>
          </ac:picMkLst>
        </pc:picChg>
      </pc:sldChg>
      <pc:sldChg chg="addSp delSp modSp mod modTransition modAnim">
        <pc:chgData name="Sucipto, M.Kom" userId="8fc2e3b5b161c87b" providerId="LiveId" clId="{4B3FAA08-BBEB-4D84-A245-201D2A14386C}" dt="2025-08-05T19:18:38.030" v="1132" actId="114"/>
        <pc:sldMkLst>
          <pc:docMk/>
          <pc:sldMk cId="0" sldId="260"/>
        </pc:sldMkLst>
        <pc:spChg chg="mod">
          <ac:chgData name="Sucipto, M.Kom" userId="8fc2e3b5b161c87b" providerId="LiveId" clId="{4B3FAA08-BBEB-4D84-A245-201D2A14386C}" dt="2025-08-05T16:00:33.663" v="788" actId="1035"/>
          <ac:spMkLst>
            <pc:docMk/>
            <pc:sldMk cId="0" sldId="260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9:18:38.030" v="1132" actId="114"/>
          <ac:spMkLst>
            <pc:docMk/>
            <pc:sldMk cId="0" sldId="260"/>
            <ac:spMk id="3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2:19.914" v="690" actId="165"/>
          <ac:spMkLst>
            <pc:docMk/>
            <pc:sldMk cId="0" sldId="260"/>
            <ac:spMk id="4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5:37.874" v="717" actId="113"/>
          <ac:spMkLst>
            <pc:docMk/>
            <pc:sldMk cId="0" sldId="260"/>
            <ac:spMk id="5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5:58.924" v="719" actId="165"/>
          <ac:spMkLst>
            <pc:docMk/>
            <pc:sldMk cId="0" sldId="260"/>
            <ac:spMk id="6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5:58.924" v="719" actId="165"/>
          <ac:spMkLst>
            <pc:docMk/>
            <pc:sldMk cId="0" sldId="260"/>
            <ac:spMk id="8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2:34.651" v="692" actId="164"/>
          <ac:spMkLst>
            <pc:docMk/>
            <pc:sldMk cId="0" sldId="260"/>
            <ac:spMk id="9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2:34.651" v="692" actId="164"/>
          <ac:spMkLst>
            <pc:docMk/>
            <pc:sldMk cId="0" sldId="260"/>
            <ac:spMk id="10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2:38.442" v="693" actId="164"/>
          <ac:spMkLst>
            <pc:docMk/>
            <pc:sldMk cId="0" sldId="260"/>
            <ac:spMk id="11" creationId="{00000000-0000-0000-0000-000000000000}"/>
          </ac:spMkLst>
        </pc:spChg>
        <pc:spChg chg="mod topLvl">
          <ac:chgData name="Sucipto, M.Kom" userId="8fc2e3b5b161c87b" providerId="LiveId" clId="{4B3FAA08-BBEB-4D84-A245-201D2A14386C}" dt="2025-08-05T15:52:38.442" v="693" actId="164"/>
          <ac:spMkLst>
            <pc:docMk/>
            <pc:sldMk cId="0" sldId="260"/>
            <ac:spMk id="13" creationId="{00000000-0000-0000-0000-000000000000}"/>
          </ac:spMkLst>
        </pc:spChg>
        <pc:grpChg chg="add del mod">
          <ac:chgData name="Sucipto, M.Kom" userId="8fc2e3b5b161c87b" providerId="LiveId" clId="{4B3FAA08-BBEB-4D84-A245-201D2A14386C}" dt="2025-08-05T15:51:33.754" v="685" actId="165"/>
          <ac:grpSpMkLst>
            <pc:docMk/>
            <pc:sldMk cId="0" sldId="260"/>
            <ac:grpSpMk id="14" creationId="{EF3E93B2-D904-CBCA-26FF-2284A3567245}"/>
          </ac:grpSpMkLst>
        </pc:grpChg>
        <pc:grpChg chg="add del mod">
          <ac:chgData name="Sucipto, M.Kom" userId="8fc2e3b5b161c87b" providerId="LiveId" clId="{4B3FAA08-BBEB-4D84-A245-201D2A14386C}" dt="2025-08-05T15:51:44.369" v="686" actId="165"/>
          <ac:grpSpMkLst>
            <pc:docMk/>
            <pc:sldMk cId="0" sldId="260"/>
            <ac:grpSpMk id="15" creationId="{9FD02D01-5FBE-7FE2-E855-131D9700BCF0}"/>
          </ac:grpSpMkLst>
        </pc:grpChg>
        <pc:grpChg chg="add mod topLvl">
          <ac:chgData name="Sucipto, M.Kom" userId="8fc2e3b5b161c87b" providerId="LiveId" clId="{4B3FAA08-BBEB-4D84-A245-201D2A14386C}" dt="2025-08-05T19:08:59.760" v="1099" actId="1076"/>
          <ac:grpSpMkLst>
            <pc:docMk/>
            <pc:sldMk cId="0" sldId="260"/>
            <ac:grpSpMk id="16" creationId="{DA6B71E2-5059-4C44-8AB2-BFE7944A563F}"/>
          </ac:grpSpMkLst>
        </pc:grpChg>
        <pc:grpChg chg="add del mod topLvl">
          <ac:chgData name="Sucipto, M.Kom" userId="8fc2e3b5b161c87b" providerId="LiveId" clId="{4B3FAA08-BBEB-4D84-A245-201D2A14386C}" dt="2025-08-05T19:08:59.760" v="1099" actId="1076"/>
          <ac:grpSpMkLst>
            <pc:docMk/>
            <pc:sldMk cId="0" sldId="260"/>
            <ac:grpSpMk id="17" creationId="{DFFA2369-630F-380D-00F0-E6D10699C9D8}"/>
          </ac:grpSpMkLst>
        </pc:grpChg>
        <pc:grpChg chg="add del mod">
          <ac:chgData name="Sucipto, M.Kom" userId="8fc2e3b5b161c87b" providerId="LiveId" clId="{4B3FAA08-BBEB-4D84-A245-201D2A14386C}" dt="2025-08-05T15:52:19.914" v="690" actId="165"/>
          <ac:grpSpMkLst>
            <pc:docMk/>
            <pc:sldMk cId="0" sldId="260"/>
            <ac:grpSpMk id="18" creationId="{D5E75280-FF3C-4F3D-52C7-3F464D38D3FD}"/>
          </ac:grpSpMkLst>
        </pc:grpChg>
        <pc:grpChg chg="add mod">
          <ac:chgData name="Sucipto, M.Kom" userId="8fc2e3b5b161c87b" providerId="LiveId" clId="{4B3FAA08-BBEB-4D84-A245-201D2A14386C}" dt="2025-08-05T19:11:40.424" v="1110" actId="1076"/>
          <ac:grpSpMkLst>
            <pc:docMk/>
            <pc:sldMk cId="0" sldId="260"/>
            <ac:grpSpMk id="19" creationId="{8B90D2AC-ADB7-DC46-20AE-3C27B85A5F4B}"/>
          </ac:grpSpMkLst>
        </pc:grpChg>
        <pc:grpChg chg="add mod">
          <ac:chgData name="Sucipto, M.Kom" userId="8fc2e3b5b161c87b" providerId="LiveId" clId="{4B3FAA08-BBEB-4D84-A245-201D2A14386C}" dt="2025-08-05T19:11:40.424" v="1110" actId="1076"/>
          <ac:grpSpMkLst>
            <pc:docMk/>
            <pc:sldMk cId="0" sldId="260"/>
            <ac:grpSpMk id="20" creationId="{26404FD1-CFCA-ED1E-8A43-E1BF9CAF9894}"/>
          </ac:grpSpMkLst>
        </pc:grpChg>
        <pc:picChg chg="mod topLvl">
          <ac:chgData name="Sucipto, M.Kom" userId="8fc2e3b5b161c87b" providerId="LiveId" clId="{4B3FAA08-BBEB-4D84-A245-201D2A14386C}" dt="2025-08-05T15:55:58.924" v="719" actId="165"/>
          <ac:picMkLst>
            <pc:docMk/>
            <pc:sldMk cId="0" sldId="260"/>
            <ac:picMk id="7" creationId="{00000000-0000-0000-0000-000000000000}"/>
          </ac:picMkLst>
        </pc:picChg>
        <pc:picChg chg="mod topLvl">
          <ac:chgData name="Sucipto, M.Kom" userId="8fc2e3b5b161c87b" providerId="LiveId" clId="{4B3FAA08-BBEB-4D84-A245-201D2A14386C}" dt="2025-08-05T15:52:38.442" v="693" actId="164"/>
          <ac:picMkLst>
            <pc:docMk/>
            <pc:sldMk cId="0" sldId="260"/>
            <ac:picMk id="12" creationId="{00000000-0000-0000-0000-000000000000}"/>
          </ac:picMkLst>
        </pc:picChg>
        <pc:picChg chg="add mod">
          <ac:chgData name="Sucipto, M.Kom" userId="8fc2e3b5b161c87b" providerId="LiveId" clId="{4B3FAA08-BBEB-4D84-A245-201D2A14386C}" dt="2025-08-05T19:18:01.474" v="1131" actId="339"/>
          <ac:picMkLst>
            <pc:docMk/>
            <pc:sldMk cId="0" sldId="260"/>
            <ac:picMk id="1026" creationId="{28E83FC2-6767-74F4-FA0A-AA38344BFD0F}"/>
          </ac:picMkLst>
        </pc:picChg>
      </pc:sldChg>
      <pc:sldChg chg="addSp delSp modSp mod modTransition modAnim">
        <pc:chgData name="Sucipto, M.Kom" userId="8fc2e3b5b161c87b" providerId="LiveId" clId="{4B3FAA08-BBEB-4D84-A245-201D2A14386C}" dt="2025-08-05T16:14:20.326" v="996"/>
        <pc:sldMkLst>
          <pc:docMk/>
          <pc:sldMk cId="0" sldId="261"/>
        </pc:sldMkLst>
        <pc:spChg chg="mod">
          <ac:chgData name="Sucipto, M.Kom" userId="8fc2e3b5b161c87b" providerId="LiveId" clId="{4B3FAA08-BBEB-4D84-A245-201D2A14386C}" dt="2025-08-05T15:20:44.421" v="23" actId="108"/>
          <ac:spMkLst>
            <pc:docMk/>
            <pc:sldMk cId="0" sldId="261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4:18.852" v="649" actId="403"/>
          <ac:spMkLst>
            <pc:docMk/>
            <pc:sldMk cId="0" sldId="261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4:34.392" v="650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4:34.392" v="650" actId="255"/>
          <ac:spMkLst>
            <pc:docMk/>
            <pc:sldMk cId="0" sldId="261"/>
            <ac:spMk id="6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5:44:34.392" v="650" actId="255"/>
          <ac:spMkLst>
            <pc:docMk/>
            <pc:sldMk cId="0" sldId="261"/>
            <ac:spMk id="7" creationId="{00000000-0000-0000-0000-000000000000}"/>
          </ac:spMkLst>
        </pc:spChg>
        <pc:picChg chg="del">
          <ac:chgData name="Sucipto, M.Kom" userId="8fc2e3b5b161c87b" providerId="LiveId" clId="{4B3FAA08-BBEB-4D84-A245-201D2A14386C}" dt="2025-08-05T15:58:21.232" v="727" actId="478"/>
          <ac:picMkLst>
            <pc:docMk/>
            <pc:sldMk cId="0" sldId="261"/>
            <ac:picMk id="3" creationId="{00000000-0000-0000-0000-000000000000}"/>
          </ac:picMkLst>
        </pc:picChg>
        <pc:picChg chg="add mod">
          <ac:chgData name="Sucipto, M.Kom" userId="8fc2e3b5b161c87b" providerId="LiveId" clId="{4B3FAA08-BBEB-4D84-A245-201D2A14386C}" dt="2025-08-05T15:58:32.498" v="730" actId="14100"/>
          <ac:picMkLst>
            <pc:docMk/>
            <pc:sldMk cId="0" sldId="261"/>
            <ac:picMk id="8" creationId="{66A63C95-A775-8D8C-C5B8-B3BFC2547033}"/>
          </ac:picMkLst>
        </pc:picChg>
        <pc:picChg chg="add">
          <ac:chgData name="Sucipto, M.Kom" userId="8fc2e3b5b161c87b" providerId="LiveId" clId="{4B3FAA08-BBEB-4D84-A245-201D2A14386C}" dt="2025-08-05T15:57:52.878" v="720"/>
          <ac:picMkLst>
            <pc:docMk/>
            <pc:sldMk cId="0" sldId="261"/>
            <ac:picMk id="1026" creationId="{599560E3-ADDE-2F4D-A04B-19DCADECDB1F}"/>
          </ac:picMkLst>
        </pc:picChg>
      </pc:sldChg>
      <pc:sldChg chg="addSp delSp modSp mod modTransition modAnim">
        <pc:chgData name="Sucipto, M.Kom" userId="8fc2e3b5b161c87b" providerId="LiveId" clId="{4B3FAA08-BBEB-4D84-A245-201D2A14386C}" dt="2025-08-05T16:14:56.004" v="1000"/>
        <pc:sldMkLst>
          <pc:docMk/>
          <pc:sldMk cId="0" sldId="262"/>
        </pc:sldMkLst>
        <pc:spChg chg="mod">
          <ac:chgData name="Sucipto, M.Kom" userId="8fc2e3b5b161c87b" providerId="LiveId" clId="{4B3FAA08-BBEB-4D84-A245-201D2A14386C}" dt="2025-08-05T16:00:02.401" v="779" actId="1035"/>
          <ac:spMkLst>
            <pc:docMk/>
            <pc:sldMk cId="0" sldId="262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0:02.401" v="779" actId="1035"/>
          <ac:spMkLst>
            <pc:docMk/>
            <pc:sldMk cId="0" sldId="262"/>
            <ac:spMk id="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3:55.906" v="873" actId="14100"/>
          <ac:spMkLst>
            <pc:docMk/>
            <pc:sldMk cId="0" sldId="262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0:02.401" v="779" actId="1035"/>
          <ac:spMkLst>
            <pc:docMk/>
            <pc:sldMk cId="0" sldId="262"/>
            <ac:spMk id="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0:02.401" v="779" actId="103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0:02.401" v="779" actId="1035"/>
          <ac:spMkLst>
            <pc:docMk/>
            <pc:sldMk cId="0" sldId="262"/>
            <ac:spMk id="7" creationId="{00000000-0000-0000-0000-000000000000}"/>
          </ac:spMkLst>
        </pc:spChg>
        <pc:picChg chg="del">
          <ac:chgData name="Sucipto, M.Kom" userId="8fc2e3b5b161c87b" providerId="LiveId" clId="{4B3FAA08-BBEB-4D84-A245-201D2A14386C}" dt="2025-08-05T15:58:42.260" v="731" actId="478"/>
          <ac:picMkLst>
            <pc:docMk/>
            <pc:sldMk cId="0" sldId="262"/>
            <ac:picMk id="8" creationId="{00000000-0000-0000-0000-000000000000}"/>
          </ac:picMkLst>
        </pc:picChg>
        <pc:picChg chg="add mod">
          <ac:chgData name="Sucipto, M.Kom" userId="8fc2e3b5b161c87b" providerId="LiveId" clId="{4B3FAA08-BBEB-4D84-A245-201D2A14386C}" dt="2025-08-05T16:00:02.401" v="779" actId="1035"/>
          <ac:picMkLst>
            <pc:docMk/>
            <pc:sldMk cId="0" sldId="262"/>
            <ac:picMk id="2050" creationId="{F18963BB-5D4F-CC29-D3FE-2001AC21C19B}"/>
          </ac:picMkLst>
        </pc:picChg>
      </pc:sldChg>
      <pc:sldChg chg="addSp delSp modSp mod modTransition modAnim">
        <pc:chgData name="Sucipto, M.Kom" userId="8fc2e3b5b161c87b" providerId="LiveId" clId="{4B3FAA08-BBEB-4D84-A245-201D2A14386C}" dt="2025-08-05T16:15:11.773" v="1002"/>
        <pc:sldMkLst>
          <pc:docMk/>
          <pc:sldMk cId="0" sldId="263"/>
        </pc:sldMkLst>
        <pc:spChg chg="mod">
          <ac:chgData name="Sucipto, M.Kom" userId="8fc2e3b5b161c87b" providerId="LiveId" clId="{4B3FAA08-BBEB-4D84-A245-201D2A14386C}" dt="2025-08-05T16:02:17.411" v="850" actId="1037"/>
          <ac:spMkLst>
            <pc:docMk/>
            <pc:sldMk cId="0" sldId="263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8:47.418" v="953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08:47.418" v="953" actId="1076"/>
          <ac:spMkLst>
            <pc:docMk/>
            <pc:sldMk cId="0" sldId="263"/>
            <ac:spMk id="5" creationId="{00000000-0000-0000-0000-000000000000}"/>
          </ac:spMkLst>
        </pc:spChg>
        <pc:picChg chg="del mod">
          <ac:chgData name="Sucipto, M.Kom" userId="8fc2e3b5b161c87b" providerId="LiveId" clId="{4B3FAA08-BBEB-4D84-A245-201D2A14386C}" dt="2025-08-05T16:02:22.405" v="851" actId="478"/>
          <ac:picMkLst>
            <pc:docMk/>
            <pc:sldMk cId="0" sldId="263"/>
            <ac:picMk id="3" creationId="{00000000-0000-0000-0000-000000000000}"/>
          </ac:picMkLst>
        </pc:picChg>
        <pc:picChg chg="add mod">
          <ac:chgData name="Sucipto, M.Kom" userId="8fc2e3b5b161c87b" providerId="LiveId" clId="{4B3FAA08-BBEB-4D84-A245-201D2A14386C}" dt="2025-08-05T16:08:50.794" v="954" actId="1076"/>
          <ac:picMkLst>
            <pc:docMk/>
            <pc:sldMk cId="0" sldId="263"/>
            <ac:picMk id="3074" creationId="{601C0146-7908-F877-0569-0124AF338F80}"/>
          </ac:picMkLst>
        </pc:picChg>
      </pc:sldChg>
      <pc:sldChg chg="addSp modSp mod modTransition modAnim">
        <pc:chgData name="Sucipto, M.Kom" userId="8fc2e3b5b161c87b" providerId="LiveId" clId="{4B3FAA08-BBEB-4D84-A245-201D2A14386C}" dt="2025-08-05T16:16:43.920" v="1016"/>
        <pc:sldMkLst>
          <pc:docMk/>
          <pc:sldMk cId="0" sldId="264"/>
        </pc:sldMkLst>
        <pc:spChg chg="mod">
          <ac:chgData name="Sucipto, M.Kom" userId="8fc2e3b5b161c87b" providerId="LiveId" clId="{4B3FAA08-BBEB-4D84-A245-201D2A14386C}" dt="2025-08-05T16:16:30.738" v="1014" actId="14100"/>
          <ac:spMkLst>
            <pc:docMk/>
            <pc:sldMk cId="0" sldId="264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06.531" v="1009" actId="164"/>
          <ac:spMkLst>
            <pc:docMk/>
            <pc:sldMk cId="0" sldId="264"/>
            <ac:spMk id="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06.531" v="1009" actId="164"/>
          <ac:spMkLst>
            <pc:docMk/>
            <pc:sldMk cId="0" sldId="264"/>
            <ac:spMk id="6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06.531" v="1009" actId="164"/>
          <ac:spMkLst>
            <pc:docMk/>
            <pc:sldMk cId="0" sldId="264"/>
            <ac:spMk id="7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0.539" v="1010" actId="164"/>
          <ac:spMkLst>
            <pc:docMk/>
            <pc:sldMk cId="0" sldId="264"/>
            <ac:spMk id="8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0.539" v="1010" actId="164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0.539" v="1010" actId="164"/>
          <ac:spMkLst>
            <pc:docMk/>
            <pc:sldMk cId="0" sldId="264"/>
            <ac:spMk id="1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3.200" v="1011" actId="164"/>
          <ac:spMkLst>
            <pc:docMk/>
            <pc:sldMk cId="0" sldId="264"/>
            <ac:spMk id="1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3.200" v="1011" actId="164"/>
          <ac:spMkLst>
            <pc:docMk/>
            <pc:sldMk cId="0" sldId="264"/>
            <ac:spMk id="16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3.200" v="1011" actId="164"/>
          <ac:spMkLst>
            <pc:docMk/>
            <pc:sldMk cId="0" sldId="264"/>
            <ac:spMk id="17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6.670" v="1012" actId="164"/>
          <ac:spMkLst>
            <pc:docMk/>
            <pc:sldMk cId="0" sldId="264"/>
            <ac:spMk id="18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6.670" v="1012" actId="164"/>
          <ac:spMkLst>
            <pc:docMk/>
            <pc:sldMk cId="0" sldId="264"/>
            <ac:spMk id="21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16.670" v="1012" actId="164"/>
          <ac:spMkLst>
            <pc:docMk/>
            <pc:sldMk cId="0" sldId="264"/>
            <ac:spMk id="22" creationId="{00000000-0000-0000-0000-000000000000}"/>
          </ac:spMkLst>
        </pc:spChg>
        <pc:grpChg chg="add mod">
          <ac:chgData name="Sucipto, M.Kom" userId="8fc2e3b5b161c87b" providerId="LiveId" clId="{4B3FAA08-BBEB-4D84-A245-201D2A14386C}" dt="2025-08-05T16:16:06.531" v="1009" actId="164"/>
          <ac:grpSpMkLst>
            <pc:docMk/>
            <pc:sldMk cId="0" sldId="264"/>
            <ac:grpSpMk id="23" creationId="{881632B7-9FC1-7DC6-B097-909926F08D92}"/>
          </ac:grpSpMkLst>
        </pc:grpChg>
        <pc:grpChg chg="add mod">
          <ac:chgData name="Sucipto, M.Kom" userId="8fc2e3b5b161c87b" providerId="LiveId" clId="{4B3FAA08-BBEB-4D84-A245-201D2A14386C}" dt="2025-08-05T16:16:13.200" v="1011" actId="164"/>
          <ac:grpSpMkLst>
            <pc:docMk/>
            <pc:sldMk cId="0" sldId="264"/>
            <ac:grpSpMk id="24" creationId="{3415D9FC-668D-9583-6373-6D523E9617D4}"/>
          </ac:grpSpMkLst>
        </pc:grpChg>
        <pc:grpChg chg="add mod">
          <ac:chgData name="Sucipto, M.Kom" userId="8fc2e3b5b161c87b" providerId="LiveId" clId="{4B3FAA08-BBEB-4D84-A245-201D2A14386C}" dt="2025-08-05T16:16:10.539" v="1010" actId="164"/>
          <ac:grpSpMkLst>
            <pc:docMk/>
            <pc:sldMk cId="0" sldId="264"/>
            <ac:grpSpMk id="25" creationId="{375F121A-9087-CA0D-9EAB-43F194DCA185}"/>
          </ac:grpSpMkLst>
        </pc:grpChg>
        <pc:grpChg chg="add mod">
          <ac:chgData name="Sucipto, M.Kom" userId="8fc2e3b5b161c87b" providerId="LiveId" clId="{4B3FAA08-BBEB-4D84-A245-201D2A14386C}" dt="2025-08-05T16:16:16.670" v="1012" actId="164"/>
          <ac:grpSpMkLst>
            <pc:docMk/>
            <pc:sldMk cId="0" sldId="264"/>
            <ac:grpSpMk id="26" creationId="{C7225887-B8EF-D558-FA5C-D3B8BBDE3D42}"/>
          </ac:grpSpMkLst>
        </pc:grpChg>
        <pc:grpChg chg="add mod">
          <ac:chgData name="Sucipto, M.Kom" userId="8fc2e3b5b161c87b" providerId="LiveId" clId="{4B3FAA08-BBEB-4D84-A245-201D2A14386C}" dt="2025-08-05T16:16:06.531" v="1009" actId="164"/>
          <ac:grpSpMkLst>
            <pc:docMk/>
            <pc:sldMk cId="0" sldId="264"/>
            <ac:grpSpMk id="27" creationId="{9B312869-D0A1-D06C-D694-8DCF85C5B6AB}"/>
          </ac:grpSpMkLst>
        </pc:grpChg>
        <pc:grpChg chg="add mod">
          <ac:chgData name="Sucipto, M.Kom" userId="8fc2e3b5b161c87b" providerId="LiveId" clId="{4B3FAA08-BBEB-4D84-A245-201D2A14386C}" dt="2025-08-05T16:16:10.539" v="1010" actId="164"/>
          <ac:grpSpMkLst>
            <pc:docMk/>
            <pc:sldMk cId="0" sldId="264"/>
            <ac:grpSpMk id="28" creationId="{CC584975-C361-59B9-4224-0794376C7125}"/>
          </ac:grpSpMkLst>
        </pc:grpChg>
        <pc:grpChg chg="add mod">
          <ac:chgData name="Sucipto, M.Kom" userId="8fc2e3b5b161c87b" providerId="LiveId" clId="{4B3FAA08-BBEB-4D84-A245-201D2A14386C}" dt="2025-08-05T16:16:13.200" v="1011" actId="164"/>
          <ac:grpSpMkLst>
            <pc:docMk/>
            <pc:sldMk cId="0" sldId="264"/>
            <ac:grpSpMk id="29" creationId="{E95A71E6-8F1F-71B8-61B2-A5B80710089F}"/>
          </ac:grpSpMkLst>
        </pc:grpChg>
        <pc:grpChg chg="add mod">
          <ac:chgData name="Sucipto, M.Kom" userId="8fc2e3b5b161c87b" providerId="LiveId" clId="{4B3FAA08-BBEB-4D84-A245-201D2A14386C}" dt="2025-08-05T16:16:16.670" v="1012" actId="164"/>
          <ac:grpSpMkLst>
            <pc:docMk/>
            <pc:sldMk cId="0" sldId="264"/>
            <ac:grpSpMk id="30" creationId="{95282154-D00E-1D01-257B-8C003ABEBB61}"/>
          </ac:grpSpMkLst>
        </pc:grpChg>
        <pc:picChg chg="mod">
          <ac:chgData name="Sucipto, M.Kom" userId="8fc2e3b5b161c87b" providerId="LiveId" clId="{4B3FAA08-BBEB-4D84-A245-201D2A14386C}" dt="2025-08-05T16:12:24.372" v="982" actId="164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24.372" v="982" actId="164"/>
          <ac:picMkLst>
            <pc:docMk/>
            <pc:sldMk cId="0" sldId="264"/>
            <ac:picMk id="5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37.702" v="986" actId="164"/>
          <ac:picMkLst>
            <pc:docMk/>
            <pc:sldMk cId="0" sldId="264"/>
            <ac:picMk id="9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37.702" v="986" actId="164"/>
          <ac:picMkLst>
            <pc:docMk/>
            <pc:sldMk cId="0" sldId="264"/>
            <ac:picMk id="10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31.633" v="984" actId="164"/>
          <ac:picMkLst>
            <pc:docMk/>
            <pc:sldMk cId="0" sldId="264"/>
            <ac:picMk id="14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31.633" v="984" actId="164"/>
          <ac:picMkLst>
            <pc:docMk/>
            <pc:sldMk cId="0" sldId="264"/>
            <ac:picMk id="15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47.687" v="988" actId="164"/>
          <ac:picMkLst>
            <pc:docMk/>
            <pc:sldMk cId="0" sldId="264"/>
            <ac:picMk id="19" creationId="{00000000-0000-0000-0000-000000000000}"/>
          </ac:picMkLst>
        </pc:picChg>
        <pc:picChg chg="mod">
          <ac:chgData name="Sucipto, M.Kom" userId="8fc2e3b5b161c87b" providerId="LiveId" clId="{4B3FAA08-BBEB-4D84-A245-201D2A14386C}" dt="2025-08-05T16:12:47.687" v="988" actId="164"/>
          <ac:picMkLst>
            <pc:docMk/>
            <pc:sldMk cId="0" sldId="264"/>
            <ac:picMk id="20" creationId="{00000000-0000-0000-0000-000000000000}"/>
          </ac:picMkLst>
        </pc:picChg>
      </pc:sldChg>
      <pc:sldChg chg="addSp modSp mod modTransition modAnim">
        <pc:chgData name="Sucipto, M.Kom" userId="8fc2e3b5b161c87b" providerId="LiveId" clId="{4B3FAA08-BBEB-4D84-A245-201D2A14386C}" dt="2025-08-05T16:18:18.999" v="1063"/>
        <pc:sldMkLst>
          <pc:docMk/>
          <pc:sldMk cId="0" sldId="265"/>
        </pc:sldMkLst>
        <pc:spChg chg="mod">
          <ac:chgData name="Sucipto, M.Kom" userId="8fc2e3b5b161c87b" providerId="LiveId" clId="{4B3FAA08-BBEB-4D84-A245-201D2A14386C}" dt="2025-08-05T15:18:43.992" v="9" actId="2711"/>
          <ac:spMkLst>
            <pc:docMk/>
            <pc:sldMk cId="0" sldId="265"/>
            <ac:spMk id="2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55.192" v="1017" actId="164"/>
          <ac:spMkLst>
            <pc:docMk/>
            <pc:sldMk cId="0" sldId="265"/>
            <ac:spMk id="3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7:17.589" v="1026" actId="113"/>
          <ac:spMkLst>
            <pc:docMk/>
            <pc:sldMk cId="0" sldId="265"/>
            <ac:spMk id="4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6:57.597" v="1018" actId="164"/>
          <ac:spMkLst>
            <pc:docMk/>
            <pc:sldMk cId="0" sldId="265"/>
            <ac:spMk id="5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7:19.846" v="1027" actId="113"/>
          <ac:spMkLst>
            <pc:docMk/>
            <pc:sldMk cId="0" sldId="265"/>
            <ac:spMk id="6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7:30.601" v="1029" actId="113"/>
          <ac:spMkLst>
            <pc:docMk/>
            <pc:sldMk cId="0" sldId="265"/>
            <ac:spMk id="7" creationId="{00000000-0000-0000-0000-000000000000}"/>
          </ac:spMkLst>
        </pc:spChg>
        <pc:spChg chg="mod">
          <ac:chgData name="Sucipto, M.Kom" userId="8fc2e3b5b161c87b" providerId="LiveId" clId="{4B3FAA08-BBEB-4D84-A245-201D2A14386C}" dt="2025-08-05T16:18:04.386" v="1061" actId="114"/>
          <ac:spMkLst>
            <pc:docMk/>
            <pc:sldMk cId="0" sldId="265"/>
            <ac:spMk id="8" creationId="{00000000-0000-0000-0000-000000000000}"/>
          </ac:spMkLst>
        </pc:spChg>
        <pc:grpChg chg="add mod">
          <ac:chgData name="Sucipto, M.Kom" userId="8fc2e3b5b161c87b" providerId="LiveId" clId="{4B3FAA08-BBEB-4D84-A245-201D2A14386C}" dt="2025-08-05T16:17:07.194" v="1021" actId="1076"/>
          <ac:grpSpMkLst>
            <pc:docMk/>
            <pc:sldMk cId="0" sldId="265"/>
            <ac:grpSpMk id="10" creationId="{8DBC613F-AC69-D5B3-1294-25A7B892BDDB}"/>
          </ac:grpSpMkLst>
        </pc:grpChg>
        <pc:grpChg chg="add mod">
          <ac:chgData name="Sucipto, M.Kom" userId="8fc2e3b5b161c87b" providerId="LiveId" clId="{4B3FAA08-BBEB-4D84-A245-201D2A14386C}" dt="2025-08-05T16:16:57.597" v="1018" actId="164"/>
          <ac:grpSpMkLst>
            <pc:docMk/>
            <pc:sldMk cId="0" sldId="265"/>
            <ac:grpSpMk id="11" creationId="{F3DC49CD-2D0F-F0FA-BDBD-AD2B509671C0}"/>
          </ac:grpSpMkLst>
        </pc:grpChg>
      </pc:sldChg>
      <pc:sldChg chg="modSp mod modTransition modAnim">
        <pc:chgData name="Sucipto, M.Kom" userId="8fc2e3b5b161c87b" providerId="LiveId" clId="{4B3FAA08-BBEB-4D84-A245-201D2A14386C}" dt="2025-08-05T16:18:36.759" v="1065"/>
        <pc:sldMkLst>
          <pc:docMk/>
          <pc:sldMk cId="1238420961" sldId="266"/>
        </pc:sldMkLst>
        <pc:spChg chg="mod">
          <ac:chgData name="Sucipto, M.Kom" userId="8fc2e3b5b161c87b" providerId="LiveId" clId="{4B3FAA08-BBEB-4D84-A245-201D2A14386C}" dt="2025-08-05T15:35:47.866" v="492" actId="1035"/>
          <ac:spMkLst>
            <pc:docMk/>
            <pc:sldMk cId="1238420961" sldId="266"/>
            <ac:spMk id="2" creationId="{E20665FD-0322-5FB9-5046-2E3ACB71AC6D}"/>
          </ac:spMkLst>
        </pc:spChg>
      </pc:sldChg>
      <pc:sldChg chg="modSp del mod modTransition">
        <pc:chgData name="Sucipto, M.Kom" userId="8fc2e3b5b161c87b" providerId="LiveId" clId="{4B3FAA08-BBEB-4D84-A245-201D2A14386C}" dt="2025-08-05T16:11:21.681" v="972" actId="2696"/>
        <pc:sldMkLst>
          <pc:docMk/>
          <pc:sldMk cId="2501814460" sldId="267"/>
        </pc:sldMkLst>
        <pc:spChg chg="mod">
          <ac:chgData name="Sucipto, M.Kom" userId="8fc2e3b5b161c87b" providerId="LiveId" clId="{4B3FAA08-BBEB-4D84-A245-201D2A14386C}" dt="2025-08-05T15:18:54.967" v="11" actId="108"/>
          <ac:spMkLst>
            <pc:docMk/>
            <pc:sldMk cId="2501814460" sldId="267"/>
            <ac:spMk id="2" creationId="{64D5C999-D44D-29BF-2B35-0958F2B6C66F}"/>
          </ac:spMkLst>
        </pc:spChg>
        <pc:spChg chg="mod">
          <ac:chgData name="Sucipto, M.Kom" userId="8fc2e3b5b161c87b" providerId="LiveId" clId="{4B3FAA08-BBEB-4D84-A245-201D2A14386C}" dt="2025-08-05T15:19:11.023" v="12" actId="2711"/>
          <ac:spMkLst>
            <pc:docMk/>
            <pc:sldMk cId="2501814460" sldId="267"/>
            <ac:spMk id="7" creationId="{79F2D135-1C32-621E-6C17-1006D0AA8D9D}"/>
          </ac:spMkLst>
        </pc:spChg>
        <pc:spChg chg="mod">
          <ac:chgData name="Sucipto, M.Kom" userId="8fc2e3b5b161c87b" providerId="LiveId" clId="{4B3FAA08-BBEB-4D84-A245-201D2A14386C}" dt="2025-08-05T15:43:45.769" v="646" actId="14100"/>
          <ac:spMkLst>
            <pc:docMk/>
            <pc:sldMk cId="2501814460" sldId="267"/>
            <ac:spMk id="8" creationId="{F50386FD-6067-4719-D207-1D9EE6E889DA}"/>
          </ac:spMkLst>
        </pc:spChg>
      </pc:sldChg>
      <pc:sldChg chg="addSp delSp modSp add mod ord modAnim">
        <pc:chgData name="Sucipto, M.Kom" userId="8fc2e3b5b161c87b" providerId="LiveId" clId="{4B3FAA08-BBEB-4D84-A245-201D2A14386C}" dt="2025-08-05T16:14:52.553" v="999"/>
        <pc:sldMkLst>
          <pc:docMk/>
          <pc:sldMk cId="1732245888" sldId="268"/>
        </pc:sldMkLst>
        <pc:spChg chg="mod">
          <ac:chgData name="Sucipto, M.Kom" userId="8fc2e3b5b161c87b" providerId="LiveId" clId="{4B3FAA08-BBEB-4D84-A245-201D2A14386C}" dt="2025-08-05T16:03:26.024" v="870" actId="20577"/>
          <ac:spMkLst>
            <pc:docMk/>
            <pc:sldMk cId="1732245888" sldId="268"/>
            <ac:spMk id="2" creationId="{8C538BCE-686D-2B3E-0378-E23E3E67E57B}"/>
          </ac:spMkLst>
        </pc:spChg>
        <pc:spChg chg="add mod">
          <ac:chgData name="Sucipto, M.Kom" userId="8fc2e3b5b161c87b" providerId="LiveId" clId="{4B3FAA08-BBEB-4D84-A245-201D2A14386C}" dt="2025-08-05T16:08:08.946" v="939" actId="1038"/>
          <ac:spMkLst>
            <pc:docMk/>
            <pc:sldMk cId="1732245888" sldId="268"/>
            <ac:spMk id="3" creationId="{AD71B330-3EC1-24F8-5CAB-E9906500BB46}"/>
          </ac:spMkLst>
        </pc:spChg>
        <pc:spChg chg="mod">
          <ac:chgData name="Sucipto, M.Kom" userId="8fc2e3b5b161c87b" providerId="LiveId" clId="{4B3FAA08-BBEB-4D84-A245-201D2A14386C}" dt="2025-08-05T16:08:08.946" v="939" actId="1038"/>
          <ac:spMkLst>
            <pc:docMk/>
            <pc:sldMk cId="1732245888" sldId="268"/>
            <ac:spMk id="4" creationId="{534E7700-1D22-3F38-1453-4826F958EE37}"/>
          </ac:spMkLst>
        </pc:spChg>
        <pc:spChg chg="mod">
          <ac:chgData name="Sucipto, M.Kom" userId="8fc2e3b5b161c87b" providerId="LiveId" clId="{4B3FAA08-BBEB-4D84-A245-201D2A14386C}" dt="2025-08-05T16:08:08.946" v="939" actId="1038"/>
          <ac:spMkLst>
            <pc:docMk/>
            <pc:sldMk cId="1732245888" sldId="268"/>
            <ac:spMk id="5" creationId="{F6CC0ABA-E919-E9B0-99A2-D455FF78ECF9}"/>
          </ac:spMkLst>
        </pc:spChg>
        <pc:spChg chg="mod">
          <ac:chgData name="Sucipto, M.Kom" userId="8fc2e3b5b161c87b" providerId="LiveId" clId="{4B3FAA08-BBEB-4D84-A245-201D2A14386C}" dt="2025-08-05T16:08:08.946" v="939" actId="1038"/>
          <ac:spMkLst>
            <pc:docMk/>
            <pc:sldMk cId="1732245888" sldId="268"/>
            <ac:spMk id="6" creationId="{A558C762-8DCC-0B8E-8E65-7F66114B314A}"/>
          </ac:spMkLst>
        </pc:spChg>
        <pc:spChg chg="mod">
          <ac:chgData name="Sucipto, M.Kom" userId="8fc2e3b5b161c87b" providerId="LiveId" clId="{4B3FAA08-BBEB-4D84-A245-201D2A14386C}" dt="2025-08-05T16:08:08.946" v="939" actId="1038"/>
          <ac:spMkLst>
            <pc:docMk/>
            <pc:sldMk cId="1732245888" sldId="268"/>
            <ac:spMk id="7" creationId="{05E067B8-75FF-70B8-7BC4-047FBC0ED6C6}"/>
          </ac:spMkLst>
        </pc:spChg>
        <pc:picChg chg="add del mod">
          <ac:chgData name="Sucipto, M.Kom" userId="8fc2e3b5b161c87b" providerId="LiveId" clId="{4B3FAA08-BBEB-4D84-A245-201D2A14386C}" dt="2025-08-05T16:10:05.267" v="958" actId="478"/>
          <ac:picMkLst>
            <pc:docMk/>
            <pc:sldMk cId="1732245888" sldId="268"/>
            <ac:picMk id="8" creationId="{37C87FA2-8F88-700E-B3A4-AF63631DFBDA}"/>
          </ac:picMkLst>
        </pc:picChg>
        <pc:picChg chg="add del mod">
          <ac:chgData name="Sucipto, M.Kom" userId="8fc2e3b5b161c87b" providerId="LiveId" clId="{4B3FAA08-BBEB-4D84-A245-201D2A14386C}" dt="2025-08-05T16:10:14.359" v="960" actId="14100"/>
          <ac:picMkLst>
            <pc:docMk/>
            <pc:sldMk cId="1732245888" sldId="268"/>
            <ac:picMk id="4098" creationId="{7755B2F0-8AC3-EA85-5549-F9CB1B8F74A5}"/>
          </ac:picMkLst>
        </pc:picChg>
      </pc:sldChg>
      <pc:sldChg chg="addSp delSp modSp add mod ord modAnim">
        <pc:chgData name="Sucipto, M.Kom" userId="8fc2e3b5b161c87b" providerId="LiveId" clId="{4B3FAA08-BBEB-4D84-A245-201D2A14386C}" dt="2025-08-05T16:15:46.643" v="1006"/>
        <pc:sldMkLst>
          <pc:docMk/>
          <pc:sldMk cId="1695870850" sldId="269"/>
        </pc:sldMkLst>
        <pc:spChg chg="mod">
          <ac:chgData name="Sucipto, M.Kom" userId="8fc2e3b5b161c87b" providerId="LiveId" clId="{4B3FAA08-BBEB-4D84-A245-201D2A14386C}" dt="2025-08-05T16:10:40.947" v="964"/>
          <ac:spMkLst>
            <pc:docMk/>
            <pc:sldMk cId="1695870850" sldId="269"/>
            <ac:spMk id="2" creationId="{7C07B6B4-4B8A-7035-2994-CA9A4841B372}"/>
          </ac:spMkLst>
        </pc:spChg>
        <pc:spChg chg="del">
          <ac:chgData name="Sucipto, M.Kom" userId="8fc2e3b5b161c87b" providerId="LiveId" clId="{4B3FAA08-BBEB-4D84-A245-201D2A14386C}" dt="2025-08-05T16:10:53.931" v="966" actId="478"/>
          <ac:spMkLst>
            <pc:docMk/>
            <pc:sldMk cId="1695870850" sldId="269"/>
            <ac:spMk id="3" creationId="{C6CA14E6-5845-EDE7-686A-EEC2EF2DF558}"/>
          </ac:spMkLst>
        </pc:spChg>
        <pc:spChg chg="del">
          <ac:chgData name="Sucipto, M.Kom" userId="8fc2e3b5b161c87b" providerId="LiveId" clId="{4B3FAA08-BBEB-4D84-A245-201D2A14386C}" dt="2025-08-05T16:10:53.931" v="966" actId="478"/>
          <ac:spMkLst>
            <pc:docMk/>
            <pc:sldMk cId="1695870850" sldId="269"/>
            <ac:spMk id="4" creationId="{853E3EC4-46AF-D684-C7F3-972C19DC27D2}"/>
          </ac:spMkLst>
        </pc:spChg>
        <pc:spChg chg="del">
          <ac:chgData name="Sucipto, M.Kom" userId="8fc2e3b5b161c87b" providerId="LiveId" clId="{4B3FAA08-BBEB-4D84-A245-201D2A14386C}" dt="2025-08-05T16:10:53.931" v="966" actId="478"/>
          <ac:spMkLst>
            <pc:docMk/>
            <pc:sldMk cId="1695870850" sldId="269"/>
            <ac:spMk id="5" creationId="{EA370A77-F474-BE12-FA80-110DC713CC0F}"/>
          </ac:spMkLst>
        </pc:spChg>
        <pc:spChg chg="del">
          <ac:chgData name="Sucipto, M.Kom" userId="8fc2e3b5b161c87b" providerId="LiveId" clId="{4B3FAA08-BBEB-4D84-A245-201D2A14386C}" dt="2025-08-05T16:10:53.931" v="966" actId="478"/>
          <ac:spMkLst>
            <pc:docMk/>
            <pc:sldMk cId="1695870850" sldId="269"/>
            <ac:spMk id="6" creationId="{1B8D0E4F-0C32-F461-614F-77FFC52BEF2D}"/>
          </ac:spMkLst>
        </pc:spChg>
        <pc:spChg chg="del">
          <ac:chgData name="Sucipto, M.Kom" userId="8fc2e3b5b161c87b" providerId="LiveId" clId="{4B3FAA08-BBEB-4D84-A245-201D2A14386C}" dt="2025-08-05T16:10:53.931" v="966" actId="478"/>
          <ac:spMkLst>
            <pc:docMk/>
            <pc:sldMk cId="1695870850" sldId="269"/>
            <ac:spMk id="7" creationId="{5FB2D139-B370-E7EE-035D-EE245F87DF5D}"/>
          </ac:spMkLst>
        </pc:spChg>
        <pc:spChg chg="add mod">
          <ac:chgData name="Sucipto, M.Kom" userId="8fc2e3b5b161c87b" providerId="LiveId" clId="{4B3FAA08-BBEB-4D84-A245-201D2A14386C}" dt="2025-08-05T16:10:57.971" v="967" actId="1076"/>
          <ac:spMkLst>
            <pc:docMk/>
            <pc:sldMk cId="1695870850" sldId="269"/>
            <ac:spMk id="8" creationId="{8ADF24D4-80B6-23D3-F6F8-D3F80AFC971F}"/>
          </ac:spMkLst>
        </pc:spChg>
        <pc:spChg chg="add mod">
          <ac:chgData name="Sucipto, M.Kom" userId="8fc2e3b5b161c87b" providerId="LiveId" clId="{4B3FAA08-BBEB-4D84-A245-201D2A14386C}" dt="2025-08-05T16:11:13.473" v="971" actId="113"/>
          <ac:spMkLst>
            <pc:docMk/>
            <pc:sldMk cId="1695870850" sldId="269"/>
            <ac:spMk id="9" creationId="{7498B9A6-9B8E-3073-3E2A-BDE430B4D67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170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A4733-FAE7-89AA-AFD2-667D02985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1AEA4A-A59C-AAFF-D04F-95AFFAF65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5924C-747A-E4C4-710C-201A29355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99249-BF76-15ED-2266-5B481B79C0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73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01A9-9AC9-2343-0351-586594FB4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798EC8-FD0A-E458-697F-79B900FEF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A9E255-F847-AB22-F091-2FEEE5DC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BA658-5408-4B52-AA51-2B35A0DA3E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90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C983C-3749-226E-0512-BD0BC251A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8BD13-F200-9BFB-6E0E-FF85620AA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0EB5D8-461A-5EF9-0F10-8673C7778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7624F-83A9-3284-F1CB-524ED8BEA9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0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68820"/>
            <a:ext cx="7857050" cy="1745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4000" b="1" dirty="0">
                <a:solidFill>
                  <a:srgbClr val="F2F0F4"/>
                </a:solidFill>
                <a:latin typeface="Heebo Medium" pitchFamily="2" charset="-79"/>
                <a:ea typeface="Montserrat" pitchFamily="34" charset="-122"/>
                <a:cs typeface="Heebo Medium" pitchFamily="2" charset="-79"/>
              </a:rPr>
              <a:t>MEMBANGUN RESILIENSI KOMUNITAS MELALUI SISTEM PERINGATAN DINI BENCANA</a:t>
            </a:r>
            <a:endParaRPr lang="en-US" sz="4000" b="1" dirty="0">
              <a:latin typeface="Heebo Medium" pitchFamily="2" charset="-79"/>
              <a:cs typeface="Heebo Medium" pitchFamily="2" charset="-79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375904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Studi Kasus: Sistem Notifikasi Darurat (SINODA)</a:t>
            </a:r>
            <a:endParaRPr lang="en-US" sz="16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7AD62BF-CF9D-7F4D-E710-C1E2FEBBCF71}"/>
              </a:ext>
            </a:extLst>
          </p:cNvPr>
          <p:cNvSpPr/>
          <p:nvPr/>
        </p:nvSpPr>
        <p:spPr>
          <a:xfrm>
            <a:off x="6280190" y="514605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b="1" dirty="0">
                <a:solidFill>
                  <a:srgbClr val="DCD7E5"/>
                </a:solidFill>
                <a:latin typeface="Heebo Medium" panose="020F0502020204030204" pitchFamily="2" charset="-79"/>
                <a:ea typeface="Heebo Light" pitchFamily="34" charset="-122"/>
                <a:cs typeface="Heebo Medium" panose="020F0502020204030204" pitchFamily="2" charset="-79"/>
              </a:rPr>
              <a:t>SUCIPTO, M.KOM</a:t>
            </a:r>
            <a:endParaRPr lang="en-US" sz="3200" b="1" dirty="0">
              <a:latin typeface="Heebo Medium" panose="020F0502020204030204" pitchFamily="2" charset="-79"/>
              <a:cs typeface="Heebo Medium" panose="020F0502020204030204" pitchFamily="2" charset="-79"/>
            </a:endParaRPr>
          </a:p>
        </p:txBody>
      </p:sp>
      <p:sp>
        <p:nvSpPr>
          <p:cNvPr id="7" name="Text 0"/>
          <p:cNvSpPr/>
          <p:nvPr/>
        </p:nvSpPr>
        <p:spPr>
          <a:xfrm>
            <a:off x="6280190" y="5454825"/>
            <a:ext cx="75564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UNIVERSITAS MUHAMMADIYAH PONTIANAK</a:t>
            </a:r>
            <a:endParaRPr lang="en-US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F7181A0F-944F-E590-D072-E90A9D72A1CE}"/>
              </a:ext>
            </a:extLst>
          </p:cNvPr>
          <p:cNvSpPr/>
          <p:nvPr/>
        </p:nvSpPr>
        <p:spPr>
          <a:xfrm>
            <a:off x="6280190" y="7499379"/>
            <a:ext cx="30440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400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ABMAS DIKI 2.1 | 2025</a:t>
            </a:r>
            <a:endParaRPr lang="en-US" sz="1400" dirty="0">
              <a:latin typeface="Heebo Light" pitchFamily="2" charset="-79"/>
              <a:cs typeface="Heebo Light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93790" y="173912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Latar Belakang Masalah: Kesenjangan Informasi</a:t>
            </a:r>
            <a:endParaRPr lang="en-US" sz="445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44197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Dalam situasi </a:t>
            </a:r>
            <a:r>
              <a:rPr lang="en-US" sz="24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darurat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setiap </a:t>
            </a:r>
            <a:r>
              <a:rPr lang="en-US" sz="24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detik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berharga. Namun, sering terjadi </a:t>
            </a:r>
            <a:r>
              <a:rPr lang="en-US" sz="24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kesenjangan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komunikasi antara masyarakat dan tim penanggap pertama.</a:t>
            </a:r>
            <a:endParaRPr lang="en-US" sz="2400" dirty="0"/>
          </a:p>
        </p:txBody>
      </p:sp>
      <p:grpSp>
        <p:nvGrpSpPr>
          <p:cNvPr id="17" name="Grup 16">
            <a:extLst>
              <a:ext uri="{FF2B5EF4-FFF2-40B4-BE49-F238E27FC236}">
                <a16:creationId xmlns:a16="http://schemas.microsoft.com/office/drawing/2014/main" id="{23889F2F-D5C2-4C86-FB96-BF8BF8943D36}"/>
              </a:ext>
            </a:extLst>
          </p:cNvPr>
          <p:cNvGrpSpPr/>
          <p:nvPr/>
        </p:nvGrpSpPr>
        <p:grpSpPr>
          <a:xfrm>
            <a:off x="763310" y="4477796"/>
            <a:ext cx="4226838" cy="1730812"/>
            <a:chOff x="763310" y="4477796"/>
            <a:chExt cx="4226838" cy="1730812"/>
          </a:xfrm>
        </p:grpSpPr>
        <p:sp>
          <p:nvSpPr>
            <p:cNvPr id="5" name="Shape 3"/>
            <p:cNvSpPr/>
            <p:nvPr/>
          </p:nvSpPr>
          <p:spPr>
            <a:xfrm>
              <a:off x="793790" y="4477796"/>
              <a:ext cx="4196358" cy="1730812"/>
            </a:xfrm>
            <a:prstGeom prst="roundRect">
              <a:avLst>
                <a:gd name="adj" fmla="val 8453"/>
              </a:avLst>
            </a:prstGeom>
            <a:solidFill>
              <a:srgbClr val="0D0A2C">
                <a:alpha val="95000"/>
              </a:srgbClr>
            </a:solidFill>
            <a:ln w="3048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 b="1">
                <a:latin typeface="Heebo Light" pitchFamily="2" charset="-79"/>
                <a:cs typeface="Heebo Light" pitchFamily="2" charset="-79"/>
              </a:endParaRPr>
            </a:p>
          </p:txBody>
        </p:sp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310" y="4477796"/>
              <a:ext cx="121920" cy="1730812"/>
            </a:xfrm>
            <a:prstGeom prst="rect">
              <a:avLst/>
            </a:prstGeom>
          </p:spPr>
        </p:pic>
        <p:sp>
          <p:nvSpPr>
            <p:cNvPr id="7" name="Text 4"/>
            <p:cNvSpPr/>
            <p:nvPr/>
          </p:nvSpPr>
          <p:spPr>
            <a:xfrm>
              <a:off x="1142524" y="4735090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Pelaporan Lambat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1142524" y="5225509"/>
              <a:ext cx="3590330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Saluran telepon tradisional bisa </a:t>
              </a:r>
              <a:r>
                <a:rPr lang="en-US" sz="175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sibuk</a:t>
              </a: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atau </a:t>
              </a:r>
              <a:r>
                <a:rPr lang="en-US" sz="175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tidak efisien</a:t>
              </a: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.</a:t>
              </a:r>
              <a:endParaRPr lang="en-US" sz="1750" dirty="0"/>
            </a:p>
          </p:txBody>
        </p:sp>
      </p:grpSp>
      <p:grpSp>
        <p:nvGrpSpPr>
          <p:cNvPr id="18" name="Grup 17">
            <a:extLst>
              <a:ext uri="{FF2B5EF4-FFF2-40B4-BE49-F238E27FC236}">
                <a16:creationId xmlns:a16="http://schemas.microsoft.com/office/drawing/2014/main" id="{1DFA8DC9-7589-49F4-1D44-9DEC05FA1513}"/>
              </a:ext>
            </a:extLst>
          </p:cNvPr>
          <p:cNvGrpSpPr/>
          <p:nvPr/>
        </p:nvGrpSpPr>
        <p:grpSpPr>
          <a:xfrm>
            <a:off x="5186482" y="4477796"/>
            <a:ext cx="4226838" cy="1730812"/>
            <a:chOff x="5186482" y="4477796"/>
            <a:chExt cx="4226838" cy="1730812"/>
          </a:xfrm>
        </p:grpSpPr>
        <p:sp>
          <p:nvSpPr>
            <p:cNvPr id="9" name="Shape 6"/>
            <p:cNvSpPr/>
            <p:nvPr/>
          </p:nvSpPr>
          <p:spPr>
            <a:xfrm>
              <a:off x="5216962" y="4477796"/>
              <a:ext cx="4196358" cy="1730812"/>
            </a:xfrm>
            <a:prstGeom prst="roundRect">
              <a:avLst>
                <a:gd name="adj" fmla="val 8453"/>
              </a:avLst>
            </a:prstGeom>
            <a:solidFill>
              <a:srgbClr val="0D0A2C">
                <a:alpha val="95000"/>
              </a:srgbClr>
            </a:solidFill>
            <a:ln w="3048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pic>
          <p:nvPicPr>
            <p:cNvPr id="10" name="Image 1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6482" y="4477796"/>
              <a:ext cx="121920" cy="1730812"/>
            </a:xfrm>
            <a:prstGeom prst="rect">
              <a:avLst/>
            </a:prstGeom>
          </p:spPr>
        </p:pic>
        <p:sp>
          <p:nvSpPr>
            <p:cNvPr id="11" name="Text 7"/>
            <p:cNvSpPr/>
            <p:nvPr/>
          </p:nvSpPr>
          <p:spPr>
            <a:xfrm>
              <a:off x="5565696" y="4735090"/>
              <a:ext cx="3202662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Informasi Tidak Akurat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2" name="Text 8"/>
            <p:cNvSpPr/>
            <p:nvPr/>
          </p:nvSpPr>
          <p:spPr>
            <a:xfrm>
              <a:off x="5565696" y="5225509"/>
              <a:ext cx="3590330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Lokasi </a:t>
              </a:r>
              <a:r>
                <a:rPr lang="en-US" sz="175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ambigu</a:t>
              </a: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dan deskripsi kurang jelas memperlambat respons.</a:t>
              </a:r>
              <a:endParaRPr lang="en-US" sz="1750" dirty="0"/>
            </a:p>
          </p:txBody>
        </p:sp>
      </p:grpSp>
      <p:grpSp>
        <p:nvGrpSpPr>
          <p:cNvPr id="19" name="Grup 18">
            <a:extLst>
              <a:ext uri="{FF2B5EF4-FFF2-40B4-BE49-F238E27FC236}">
                <a16:creationId xmlns:a16="http://schemas.microsoft.com/office/drawing/2014/main" id="{06F0EF29-4732-664E-A4E2-648B5CF90E72}"/>
              </a:ext>
            </a:extLst>
          </p:cNvPr>
          <p:cNvGrpSpPr/>
          <p:nvPr/>
        </p:nvGrpSpPr>
        <p:grpSpPr>
          <a:xfrm>
            <a:off x="9609653" y="4477796"/>
            <a:ext cx="4226838" cy="1730812"/>
            <a:chOff x="9609653" y="4477796"/>
            <a:chExt cx="4226838" cy="1730812"/>
          </a:xfrm>
        </p:grpSpPr>
        <p:sp>
          <p:nvSpPr>
            <p:cNvPr id="13" name="Shape 9"/>
            <p:cNvSpPr/>
            <p:nvPr/>
          </p:nvSpPr>
          <p:spPr>
            <a:xfrm>
              <a:off x="9640133" y="4477796"/>
              <a:ext cx="4196358" cy="1730812"/>
            </a:xfrm>
            <a:prstGeom prst="roundRect">
              <a:avLst>
                <a:gd name="adj" fmla="val 8453"/>
              </a:avLst>
            </a:prstGeom>
            <a:solidFill>
              <a:srgbClr val="0D0A2C">
                <a:alpha val="95000"/>
              </a:srgbClr>
            </a:solidFill>
            <a:ln w="3048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pic>
          <p:nvPicPr>
            <p:cNvPr id="14" name="Image 2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09653" y="4477796"/>
              <a:ext cx="121920" cy="1730812"/>
            </a:xfrm>
            <a:prstGeom prst="rect">
              <a:avLst/>
            </a:prstGeom>
          </p:spPr>
        </p:pic>
        <p:sp>
          <p:nvSpPr>
            <p:cNvPr id="15" name="Text 10"/>
            <p:cNvSpPr/>
            <p:nvPr/>
          </p:nvSpPr>
          <p:spPr>
            <a:xfrm>
              <a:off x="9988868" y="4735090"/>
              <a:ext cx="3392567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Koordinasi Tim Terbatas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6" name="Text 11"/>
            <p:cNvSpPr/>
            <p:nvPr/>
          </p:nvSpPr>
          <p:spPr>
            <a:xfrm>
              <a:off x="9988868" y="5225509"/>
              <a:ext cx="3590330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Komandan </a:t>
              </a:r>
              <a:r>
                <a:rPr lang="en-US" sz="175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kesulitan</a:t>
              </a: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mengetahui anggota yang </a:t>
              </a:r>
              <a:r>
                <a:rPr lang="en-US" sz="175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siap</a:t>
              </a: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</a:t>
              </a:r>
              <a:r>
                <a:rPr lang="en-US" sz="175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merespons</a:t>
              </a: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.</a:t>
              </a:r>
              <a:endParaRPr lang="en-US" sz="175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3665"/>
            <a:ext cx="101285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Solusi: Sistem Notifikasi Terintegrasi</a:t>
            </a:r>
            <a:endParaRPr lang="en-US" sz="445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866073"/>
            <a:ext cx="13042821" cy="818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50"/>
              </a:lnSpc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Menjembatani masyarakat dan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tim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melalui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satu alur digital yang cepat dan efisien untuk memotong waktu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tunda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.</a:t>
            </a:r>
          </a:p>
        </p:txBody>
      </p:sp>
      <p:grpSp>
        <p:nvGrpSpPr>
          <p:cNvPr id="16" name="Grup 15">
            <a:extLst>
              <a:ext uri="{FF2B5EF4-FFF2-40B4-BE49-F238E27FC236}">
                <a16:creationId xmlns:a16="http://schemas.microsoft.com/office/drawing/2014/main" id="{80F22A12-A3F3-74F9-C954-EA0CBE454473}"/>
              </a:ext>
            </a:extLst>
          </p:cNvPr>
          <p:cNvGrpSpPr/>
          <p:nvPr/>
        </p:nvGrpSpPr>
        <p:grpSpPr>
          <a:xfrm>
            <a:off x="793790" y="3904750"/>
            <a:ext cx="6379607" cy="1294090"/>
            <a:chOff x="793790" y="3484126"/>
            <a:chExt cx="6379607" cy="1294090"/>
          </a:xfrm>
        </p:grpSpPr>
        <p:sp>
          <p:nvSpPr>
            <p:cNvPr id="4" name="Shape 2"/>
            <p:cNvSpPr/>
            <p:nvPr/>
          </p:nvSpPr>
          <p:spPr>
            <a:xfrm>
              <a:off x="793790" y="3484126"/>
              <a:ext cx="510302" cy="510302"/>
            </a:xfrm>
            <a:prstGeom prst="roundRect">
              <a:avLst>
                <a:gd name="adj" fmla="val 18669"/>
              </a:avLst>
            </a:prstGeom>
            <a:solidFill>
              <a:srgbClr val="FFC000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 3"/>
            <p:cNvSpPr/>
            <p:nvPr/>
          </p:nvSpPr>
          <p:spPr>
            <a:xfrm>
              <a:off x="1530906" y="3561993"/>
              <a:ext cx="3070384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Akses Mudah &amp; Andal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1530906" y="4052411"/>
              <a:ext cx="5642491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Memberikan saluran pelaporan yang mudah diakses dan andal.</a:t>
              </a:r>
              <a:endParaRPr lang="en-US" sz="1750" dirty="0"/>
            </a:p>
          </p:txBody>
        </p:sp>
      </p:grpSp>
      <p:grpSp>
        <p:nvGrpSpPr>
          <p:cNvPr id="18" name="Grup 17">
            <a:extLst>
              <a:ext uri="{FF2B5EF4-FFF2-40B4-BE49-F238E27FC236}">
                <a16:creationId xmlns:a16="http://schemas.microsoft.com/office/drawing/2014/main" id="{788D1055-8205-D589-83C5-A90CFF92D022}"/>
              </a:ext>
            </a:extLst>
          </p:cNvPr>
          <p:cNvGrpSpPr/>
          <p:nvPr/>
        </p:nvGrpSpPr>
        <p:grpSpPr>
          <a:xfrm>
            <a:off x="7456884" y="3904750"/>
            <a:ext cx="6379726" cy="1294090"/>
            <a:chOff x="7456884" y="3484126"/>
            <a:chExt cx="6379726" cy="1294090"/>
          </a:xfrm>
        </p:grpSpPr>
        <p:sp>
          <p:nvSpPr>
            <p:cNvPr id="7" name="Shape 5"/>
            <p:cNvSpPr/>
            <p:nvPr/>
          </p:nvSpPr>
          <p:spPr>
            <a:xfrm>
              <a:off x="7456884" y="3484126"/>
              <a:ext cx="510302" cy="510302"/>
            </a:xfrm>
            <a:prstGeom prst="roundRect">
              <a:avLst>
                <a:gd name="adj" fmla="val 18669"/>
              </a:avLst>
            </a:prstGeom>
            <a:solidFill>
              <a:schemeClr val="accent4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" name="Text 6"/>
            <p:cNvSpPr/>
            <p:nvPr/>
          </p:nvSpPr>
          <p:spPr>
            <a:xfrm>
              <a:off x="8194000" y="3561993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Informasi Akurat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8194000" y="4052411"/>
              <a:ext cx="5642610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Menyajikan informasi yang akurat dan dapat ditindaklanjuti.</a:t>
              </a:r>
              <a:endParaRPr lang="en-US" sz="1750" dirty="0"/>
            </a:p>
          </p:txBody>
        </p:sp>
      </p:grpSp>
      <p:grpSp>
        <p:nvGrpSpPr>
          <p:cNvPr id="17" name="Grup 16">
            <a:extLst>
              <a:ext uri="{FF2B5EF4-FFF2-40B4-BE49-F238E27FC236}">
                <a16:creationId xmlns:a16="http://schemas.microsoft.com/office/drawing/2014/main" id="{CF66918C-A09B-08F6-DDF9-35864E9522D6}"/>
              </a:ext>
            </a:extLst>
          </p:cNvPr>
          <p:cNvGrpSpPr/>
          <p:nvPr/>
        </p:nvGrpSpPr>
        <p:grpSpPr>
          <a:xfrm>
            <a:off x="793790" y="5551884"/>
            <a:ext cx="6379607" cy="931189"/>
            <a:chOff x="793790" y="5231844"/>
            <a:chExt cx="6379607" cy="931189"/>
          </a:xfrm>
        </p:grpSpPr>
        <p:sp>
          <p:nvSpPr>
            <p:cNvPr id="10" name="Shape 8"/>
            <p:cNvSpPr/>
            <p:nvPr/>
          </p:nvSpPr>
          <p:spPr>
            <a:xfrm>
              <a:off x="793790" y="5231844"/>
              <a:ext cx="510302" cy="510302"/>
            </a:xfrm>
            <a:prstGeom prst="roundRect">
              <a:avLst>
                <a:gd name="adj" fmla="val 18669"/>
              </a:avLst>
            </a:prstGeom>
            <a:solidFill>
              <a:schemeClr val="accent1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Text 9"/>
            <p:cNvSpPr/>
            <p:nvPr/>
          </p:nvSpPr>
          <p:spPr>
            <a:xfrm>
              <a:off x="1530906" y="5309711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Koordinasi Tim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530906" y="5800130"/>
              <a:ext cx="5642491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Meningkatkan koordinasi dan kesadaran situasional tim.</a:t>
              </a:r>
              <a:endParaRPr lang="en-US" sz="1750" dirty="0"/>
            </a:p>
          </p:txBody>
        </p:sp>
      </p:grpSp>
      <p:grpSp>
        <p:nvGrpSpPr>
          <p:cNvPr id="19" name="Grup 18">
            <a:extLst>
              <a:ext uri="{FF2B5EF4-FFF2-40B4-BE49-F238E27FC236}">
                <a16:creationId xmlns:a16="http://schemas.microsoft.com/office/drawing/2014/main" id="{28432697-0C48-F6CA-94C8-8F8CED0EA3B0}"/>
              </a:ext>
            </a:extLst>
          </p:cNvPr>
          <p:cNvGrpSpPr/>
          <p:nvPr/>
        </p:nvGrpSpPr>
        <p:grpSpPr>
          <a:xfrm>
            <a:off x="7456884" y="5551884"/>
            <a:ext cx="6379726" cy="1294091"/>
            <a:chOff x="7456884" y="5231844"/>
            <a:chExt cx="6379726" cy="1294091"/>
          </a:xfrm>
        </p:grpSpPr>
        <p:sp>
          <p:nvSpPr>
            <p:cNvPr id="13" name="Shape 11"/>
            <p:cNvSpPr/>
            <p:nvPr/>
          </p:nvSpPr>
          <p:spPr>
            <a:xfrm>
              <a:off x="7456884" y="5231844"/>
              <a:ext cx="510302" cy="510302"/>
            </a:xfrm>
            <a:prstGeom prst="roundRect">
              <a:avLst>
                <a:gd name="adj" fmla="val 18669"/>
              </a:avLst>
            </a:prstGeom>
            <a:solidFill>
              <a:schemeClr val="accent1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" name="Text 12"/>
            <p:cNvSpPr/>
            <p:nvPr/>
          </p:nvSpPr>
          <p:spPr>
            <a:xfrm>
              <a:off x="8194000" y="5309711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Laporan Lengkap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8194000" y="5800130"/>
              <a:ext cx="5642610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Menyediakan laporan lengkap dengan dokumentasi pra dan pasca kejadian.</a:t>
              </a:r>
              <a:endParaRPr lang="en-US" sz="1750" dirty="0"/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04843"/>
            <a:ext cx="87059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Arsitektur &amp;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Teknologi</a:t>
            </a:r>
            <a:endParaRPr lang="en-US" sz="4450" b="1" dirty="0">
              <a:latin typeface="Heebo Light" pitchFamily="2" charset="-79"/>
              <a:cs typeface="Heebo Light" pitchFamily="2" charset="-79"/>
            </a:endParaRPr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0240F224-1BBA-36CA-6795-1E74EEEE2FA2}"/>
              </a:ext>
            </a:extLst>
          </p:cNvPr>
          <p:cNvGrpSpPr/>
          <p:nvPr/>
        </p:nvGrpSpPr>
        <p:grpSpPr>
          <a:xfrm>
            <a:off x="793790" y="2683929"/>
            <a:ext cx="5370704" cy="2508885"/>
            <a:chOff x="793790" y="2527221"/>
            <a:chExt cx="5370704" cy="2508885"/>
          </a:xfrm>
        </p:grpSpPr>
        <p:pic>
          <p:nvPicPr>
            <p:cNvPr id="3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790" y="2527221"/>
              <a:ext cx="566976" cy="566976"/>
            </a:xfrm>
            <a:prstGeom prst="rect">
              <a:avLst/>
            </a:prstGeom>
          </p:spPr>
        </p:pic>
        <p:sp>
          <p:nvSpPr>
            <p:cNvPr id="4" name="Text 1"/>
            <p:cNvSpPr/>
            <p:nvPr/>
          </p:nvSpPr>
          <p:spPr>
            <a:xfrm>
              <a:off x="793790" y="3377684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8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Backend</a:t>
              </a:r>
              <a:endParaRPr lang="en-US" sz="28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5" name="Text 2"/>
            <p:cNvSpPr/>
            <p:nvPr/>
          </p:nvSpPr>
          <p:spPr>
            <a:xfrm>
              <a:off x="793791" y="3868103"/>
              <a:ext cx="5370703" cy="116800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PHP &amp; MySQL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: Keamanan terjamin dengan Prepared Statements.</a:t>
              </a:r>
              <a:endParaRPr lang="en-US" sz="2000" dirty="0"/>
            </a:p>
          </p:txBody>
        </p:sp>
      </p:grpSp>
      <p:grpSp>
        <p:nvGrpSpPr>
          <p:cNvPr id="17" name="Grup 16">
            <a:extLst>
              <a:ext uri="{FF2B5EF4-FFF2-40B4-BE49-F238E27FC236}">
                <a16:creationId xmlns:a16="http://schemas.microsoft.com/office/drawing/2014/main" id="{C773E91D-5AE2-CC08-A702-B3CEA3690A3F}"/>
              </a:ext>
            </a:extLst>
          </p:cNvPr>
          <p:cNvGrpSpPr/>
          <p:nvPr/>
        </p:nvGrpSpPr>
        <p:grpSpPr>
          <a:xfrm>
            <a:off x="7456884" y="2683929"/>
            <a:ext cx="6053633" cy="2882884"/>
            <a:chOff x="7456884" y="2527221"/>
            <a:chExt cx="6053633" cy="2882884"/>
          </a:xfrm>
        </p:grpSpPr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56884" y="2527221"/>
              <a:ext cx="566976" cy="566976"/>
            </a:xfrm>
            <a:prstGeom prst="rect">
              <a:avLst/>
            </a:prstGeom>
          </p:spPr>
        </p:pic>
        <p:sp>
          <p:nvSpPr>
            <p:cNvPr id="7" name="Text 3"/>
            <p:cNvSpPr/>
            <p:nvPr/>
          </p:nvSpPr>
          <p:spPr>
            <a:xfrm>
              <a:off x="7456884" y="3377684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8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Frontend</a:t>
              </a:r>
              <a:endParaRPr lang="en-US" sz="28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8" name="Text 4"/>
            <p:cNvSpPr/>
            <p:nvPr/>
          </p:nvSpPr>
          <p:spPr>
            <a:xfrm>
              <a:off x="7456884" y="3868103"/>
              <a:ext cx="6053633" cy="154200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HTML, Tailwind, JS, Image Compression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: Antarmuka responsif untuk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semua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perangkat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dan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menangani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proses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kompresi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pada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gambar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yang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akan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dikirim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.</a:t>
              </a:r>
              <a:endParaRPr lang="en-US" sz="2000" dirty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94EAE5F8-0F81-0B2A-DC5C-FC215F5498AA}"/>
              </a:ext>
            </a:extLst>
          </p:cNvPr>
          <p:cNvGrpSpPr/>
          <p:nvPr/>
        </p:nvGrpSpPr>
        <p:grpSpPr>
          <a:xfrm>
            <a:off x="793789" y="5338879"/>
            <a:ext cx="5370705" cy="2180034"/>
            <a:chOff x="793789" y="5160883"/>
            <a:chExt cx="5370705" cy="2180034"/>
          </a:xfrm>
        </p:grpSpPr>
        <p:pic>
          <p:nvPicPr>
            <p:cNvPr id="9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790" y="5160883"/>
              <a:ext cx="566976" cy="566976"/>
            </a:xfrm>
            <a:prstGeom prst="rect">
              <a:avLst/>
            </a:prstGeom>
          </p:spPr>
        </p:pic>
        <p:sp>
          <p:nvSpPr>
            <p:cNvPr id="10" name="Text 5"/>
            <p:cNvSpPr/>
            <p:nvPr/>
          </p:nvSpPr>
          <p:spPr>
            <a:xfrm>
              <a:off x="793789" y="6011347"/>
              <a:ext cx="3860403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8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Peta &amp; Geo Location</a:t>
              </a:r>
              <a:endParaRPr lang="en-US" sz="28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1" name="Text 6"/>
            <p:cNvSpPr/>
            <p:nvPr/>
          </p:nvSpPr>
          <p:spPr>
            <a:xfrm>
              <a:off x="793791" y="6501764"/>
              <a:ext cx="5370703" cy="8391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850"/>
                </a:lnSpc>
              </a:pP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Leaflet.js, </a:t>
              </a:r>
              <a:r>
                <a:rPr lang="en-US" sz="2000" b="1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Nominatim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(OSM) &amp; Geolocation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: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Visualisasi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intuitif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, Lokasi detail dan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akurat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.</a:t>
              </a:r>
            </a:p>
          </p:txBody>
        </p:sp>
      </p:grpSp>
      <p:grpSp>
        <p:nvGrpSpPr>
          <p:cNvPr id="18" name="Grup 17">
            <a:extLst>
              <a:ext uri="{FF2B5EF4-FFF2-40B4-BE49-F238E27FC236}">
                <a16:creationId xmlns:a16="http://schemas.microsoft.com/office/drawing/2014/main" id="{9A989CC4-09BC-0066-59A8-735A2EDFDD16}"/>
              </a:ext>
            </a:extLst>
          </p:cNvPr>
          <p:cNvGrpSpPr/>
          <p:nvPr/>
        </p:nvGrpSpPr>
        <p:grpSpPr>
          <a:xfrm>
            <a:off x="7456884" y="5338879"/>
            <a:ext cx="5796779" cy="1924884"/>
            <a:chOff x="7456884" y="5160883"/>
            <a:chExt cx="5796779" cy="1924884"/>
          </a:xfrm>
        </p:grpSpPr>
        <p:pic>
          <p:nvPicPr>
            <p:cNvPr id="12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56884" y="5160883"/>
              <a:ext cx="566976" cy="566976"/>
            </a:xfrm>
            <a:prstGeom prst="rect">
              <a:avLst/>
            </a:prstGeom>
          </p:spPr>
        </p:pic>
        <p:sp>
          <p:nvSpPr>
            <p:cNvPr id="13" name="Text 7"/>
            <p:cNvSpPr/>
            <p:nvPr/>
          </p:nvSpPr>
          <p:spPr>
            <a:xfrm>
              <a:off x="7456884" y="6011347"/>
              <a:ext cx="3505642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800" b="1" dirty="0">
                  <a:solidFill>
                    <a:srgbClr val="DCD7E5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Notifikasi Real-time</a:t>
              </a:r>
              <a:endParaRPr lang="en-US" sz="28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4" name="Text 8"/>
            <p:cNvSpPr/>
            <p:nvPr/>
          </p:nvSpPr>
          <p:spPr>
            <a:xfrm>
              <a:off x="7456884" y="6501765"/>
              <a:ext cx="5796779" cy="58400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850"/>
                </a:lnSpc>
              </a:pPr>
              <a:r>
                <a:rPr lang="en-US" sz="2000" b="1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OneSignal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&amp; touch():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Memicu suara sirine secara </a:t>
              </a:r>
              <a:r>
                <a:rPr lang="en-US" sz="2000" i="1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real-time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17702"/>
            <a:ext cx="84298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Inovasi Inti: Metode Real-time</a:t>
            </a:r>
            <a:endParaRPr lang="en-US" sz="445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904783"/>
            <a:ext cx="73160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Tantangan: Bagaimana 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dasbor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</a:t>
            </a:r>
            <a:r>
              <a:rPr lang="en-US" sz="2000" i="1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real-time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bisa diterapkan di shared hosting tanpa membebani server?</a:t>
            </a:r>
          </a:p>
        </p:txBody>
      </p:sp>
      <p:grpSp>
        <p:nvGrpSpPr>
          <p:cNvPr id="16" name="Grup 15">
            <a:extLst>
              <a:ext uri="{FF2B5EF4-FFF2-40B4-BE49-F238E27FC236}">
                <a16:creationId xmlns:a16="http://schemas.microsoft.com/office/drawing/2014/main" id="{DA6B71E2-5059-4C44-8AB2-BFE7944A563F}"/>
              </a:ext>
            </a:extLst>
          </p:cNvPr>
          <p:cNvGrpSpPr/>
          <p:nvPr/>
        </p:nvGrpSpPr>
        <p:grpSpPr>
          <a:xfrm>
            <a:off x="793790" y="4295999"/>
            <a:ext cx="6244709" cy="1306949"/>
            <a:chOff x="793790" y="3727847"/>
            <a:chExt cx="6244709" cy="1306949"/>
          </a:xfrm>
        </p:grpSpPr>
        <p:sp>
          <p:nvSpPr>
            <p:cNvPr id="4" name="Text 2"/>
            <p:cNvSpPr/>
            <p:nvPr/>
          </p:nvSpPr>
          <p:spPr>
            <a:xfrm>
              <a:off x="793790" y="3727847"/>
              <a:ext cx="3992761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F2F0F4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Metode 1: Polling Tradisional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793790" y="4308991"/>
              <a:ext cx="6244709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Setiap pengguna terus-menerus melakukan </a:t>
              </a:r>
              <a:r>
                <a:rPr lang="en-US" sz="2000" i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query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SELECT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ke </a:t>
              </a:r>
              <a:r>
                <a:rPr lang="en-US" sz="2000" i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database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setiap beberapa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detik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.</a:t>
              </a:r>
              <a:endParaRPr lang="en-US" sz="2000" dirty="0"/>
            </a:p>
          </p:txBody>
        </p:sp>
      </p:grpSp>
      <p:grpSp>
        <p:nvGrpSpPr>
          <p:cNvPr id="17" name="Grup 16">
            <a:extLst>
              <a:ext uri="{FF2B5EF4-FFF2-40B4-BE49-F238E27FC236}">
                <a16:creationId xmlns:a16="http://schemas.microsoft.com/office/drawing/2014/main" id="{DFFA2369-630F-380D-00F0-E6D10699C9D8}"/>
              </a:ext>
            </a:extLst>
          </p:cNvPr>
          <p:cNvGrpSpPr/>
          <p:nvPr/>
        </p:nvGrpSpPr>
        <p:grpSpPr>
          <a:xfrm>
            <a:off x="793790" y="5858099"/>
            <a:ext cx="6244709" cy="963811"/>
            <a:chOff x="793790" y="5289947"/>
            <a:chExt cx="6244709" cy="963811"/>
          </a:xfrm>
        </p:grpSpPr>
        <p:sp>
          <p:nvSpPr>
            <p:cNvPr id="6" name="Shape 4"/>
            <p:cNvSpPr/>
            <p:nvPr/>
          </p:nvSpPr>
          <p:spPr>
            <a:xfrm>
              <a:off x="793790" y="5289947"/>
              <a:ext cx="6244709" cy="963811"/>
            </a:xfrm>
            <a:prstGeom prst="roundRect">
              <a:avLst>
                <a:gd name="adj" fmla="val 9884"/>
              </a:avLst>
            </a:prstGeom>
            <a:solidFill>
              <a:srgbClr val="450707"/>
            </a:solidFill>
            <a:ln/>
          </p:spPr>
          <p:txBody>
            <a:bodyPr/>
            <a:lstStyle/>
            <a:p>
              <a:endParaRPr lang="id-ID"/>
            </a:p>
          </p:txBody>
        </p:sp>
        <p:pic>
          <p:nvPicPr>
            <p:cNvPr id="7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0604" y="5664518"/>
              <a:ext cx="283488" cy="226814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1530906" y="5573435"/>
              <a:ext cx="5280779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b="1" dirty="0">
                  <a:solidFill>
                    <a:srgbClr val="FFFFFF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Beban Tinggi &amp; Berisiko</a:t>
              </a:r>
              <a:endParaRPr lang="en-US" sz="1750" b="1" dirty="0"/>
            </a:p>
          </p:txBody>
        </p:sp>
      </p:grpSp>
      <p:grpSp>
        <p:nvGrpSpPr>
          <p:cNvPr id="19" name="Grup 18">
            <a:extLst>
              <a:ext uri="{FF2B5EF4-FFF2-40B4-BE49-F238E27FC236}">
                <a16:creationId xmlns:a16="http://schemas.microsoft.com/office/drawing/2014/main" id="{8B90D2AC-ADB7-DC46-20AE-3C27B85A5F4B}"/>
              </a:ext>
            </a:extLst>
          </p:cNvPr>
          <p:cNvGrpSpPr/>
          <p:nvPr/>
        </p:nvGrpSpPr>
        <p:grpSpPr>
          <a:xfrm>
            <a:off x="793790" y="4295999"/>
            <a:ext cx="6244709" cy="1306949"/>
            <a:chOff x="7599521" y="3727847"/>
            <a:chExt cx="6244709" cy="1306949"/>
          </a:xfrm>
        </p:grpSpPr>
        <p:sp>
          <p:nvSpPr>
            <p:cNvPr id="9" name="Text 6"/>
            <p:cNvSpPr/>
            <p:nvPr/>
          </p:nvSpPr>
          <p:spPr>
            <a:xfrm>
              <a:off x="7599521" y="3727847"/>
              <a:ext cx="3501033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F2F0F4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Metode 2: Polling Cerdas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7599521" y="4308991"/>
              <a:ext cx="6244709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Dasbor hanya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memeriksa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</a:t>
              </a:r>
              <a:r>
                <a:rPr lang="en-US" sz="2000" b="1" i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timestamp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file teks dengan </a:t>
              </a:r>
              <a:r>
                <a:rPr lang="en-US" sz="2000" b="1" i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touch()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. Query database hanya jika file berubah.</a:t>
              </a:r>
              <a:endParaRPr lang="en-US" sz="2000" dirty="0"/>
            </a:p>
          </p:txBody>
        </p:sp>
      </p:grpSp>
      <p:grpSp>
        <p:nvGrpSpPr>
          <p:cNvPr id="20" name="Grup 19">
            <a:extLst>
              <a:ext uri="{FF2B5EF4-FFF2-40B4-BE49-F238E27FC236}">
                <a16:creationId xmlns:a16="http://schemas.microsoft.com/office/drawing/2014/main" id="{26404FD1-CFCA-ED1E-8A43-E1BF9CAF9894}"/>
              </a:ext>
            </a:extLst>
          </p:cNvPr>
          <p:cNvGrpSpPr/>
          <p:nvPr/>
        </p:nvGrpSpPr>
        <p:grpSpPr>
          <a:xfrm>
            <a:off x="793790" y="5858099"/>
            <a:ext cx="6244709" cy="963811"/>
            <a:chOff x="7599521" y="5289947"/>
            <a:chExt cx="6244709" cy="963811"/>
          </a:xfrm>
        </p:grpSpPr>
        <p:sp>
          <p:nvSpPr>
            <p:cNvPr id="11" name="Shape 8"/>
            <p:cNvSpPr/>
            <p:nvPr/>
          </p:nvSpPr>
          <p:spPr>
            <a:xfrm>
              <a:off x="7599521" y="5289947"/>
              <a:ext cx="6244709" cy="963811"/>
            </a:xfrm>
            <a:prstGeom prst="roundRect">
              <a:avLst>
                <a:gd name="adj" fmla="val 9884"/>
              </a:avLst>
            </a:prstGeom>
            <a:solidFill>
              <a:srgbClr val="183A13"/>
            </a:solidFill>
            <a:ln/>
          </p:spPr>
          <p:txBody>
            <a:bodyPr/>
            <a:lstStyle/>
            <a:p>
              <a:endParaRPr lang="id-ID"/>
            </a:p>
          </p:txBody>
        </p:sp>
        <p:pic>
          <p:nvPicPr>
            <p:cNvPr id="12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26335" y="5646230"/>
              <a:ext cx="283488" cy="226814"/>
            </a:xfrm>
            <a:prstGeom prst="rect">
              <a:avLst/>
            </a:prstGeom>
          </p:spPr>
        </p:pic>
        <p:sp>
          <p:nvSpPr>
            <p:cNvPr id="13" name="Text 9"/>
            <p:cNvSpPr/>
            <p:nvPr/>
          </p:nvSpPr>
          <p:spPr>
            <a:xfrm>
              <a:off x="8336637" y="5573435"/>
              <a:ext cx="5280779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b="1" dirty="0">
                  <a:solidFill>
                    <a:srgbClr val="FFFFFF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Beban Rendah &amp; Efisien</a:t>
              </a:r>
              <a:endParaRPr lang="en-US" sz="1750" b="1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E83FC2-6767-74F4-FA0A-AA38344BF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401" y="1783081"/>
            <a:ext cx="5038830" cy="503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78173"/>
            <a:ext cx="76956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Alur Kerja: Halaman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Depan</a:t>
            </a:r>
            <a:endParaRPr lang="en-US" sz="4450" b="1" dirty="0">
              <a:solidFill>
                <a:srgbClr val="F2F0F4"/>
              </a:solidFill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4" name="Text 1"/>
          <p:cNvSpPr/>
          <p:nvPr/>
        </p:nvSpPr>
        <p:spPr>
          <a:xfrm>
            <a:off x="7599521" y="28539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Gerbang Utama</a:t>
            </a:r>
            <a:endParaRPr lang="en-US" sz="240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5" name="Text 2"/>
          <p:cNvSpPr/>
          <p:nvPr/>
        </p:nvSpPr>
        <p:spPr>
          <a:xfrm>
            <a:off x="7599521" y="343507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Menjadi titik akses yang informatif dan mudah diakses.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599521" y="40020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Akses jelas ke "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Buat Laporan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 dan "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Dashboard Tim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599521" y="444424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Transparansi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publik dengan daftar laporan terkini.</a:t>
            </a:r>
            <a:endParaRPr lang="en-US" sz="2000" dirty="0"/>
          </a:p>
        </p:txBody>
      </p:sp>
      <p:pic>
        <p:nvPicPr>
          <p:cNvPr id="8" name="Gambar 7">
            <a:extLst>
              <a:ext uri="{FF2B5EF4-FFF2-40B4-BE49-F238E27FC236}">
                <a16:creationId xmlns:a16="http://schemas.microsoft.com/office/drawing/2014/main" id="{66A63C95-A775-8D8C-C5B8-B3BFC2547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41" y="2853929"/>
            <a:ext cx="6454259" cy="3436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76268"/>
            <a:ext cx="84627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Alur Kerja: Alur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Pelapor</a:t>
            </a:r>
            <a:endParaRPr lang="en-US" sz="4450" b="1" dirty="0">
              <a:solidFill>
                <a:srgbClr val="F2F0F4"/>
              </a:solidFill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852023"/>
            <a:ext cx="36408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Pelaporan Cepat &amp; Akurat</a:t>
            </a:r>
            <a:endParaRPr lang="en-US" sz="240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433167"/>
            <a:ext cx="6244709" cy="877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50"/>
              </a:lnSpc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Membuat proses pelaporan secepat dan seakurat 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mungkin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.</a:t>
            </a:r>
          </a:p>
        </p:txBody>
      </p:sp>
      <p:sp>
        <p:nvSpPr>
          <p:cNvPr id="5" name="Text 3"/>
          <p:cNvSpPr/>
          <p:nvPr/>
        </p:nvSpPr>
        <p:spPr>
          <a:xfrm>
            <a:off x="793790" y="43110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Formulir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cerdas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meminta data krusial.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3790" y="47532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Peta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interaktif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untuk lokasi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akurat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93790" y="519543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Opsi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aman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kirim video via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WhatsApp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2000" dirty="0"/>
          </a:p>
        </p:txBody>
      </p:sp>
      <p:pic>
        <p:nvPicPr>
          <p:cNvPr id="2050" name="Picture 2" descr="[Gambar formulir laporan]">
            <a:extLst>
              <a:ext uri="{FF2B5EF4-FFF2-40B4-BE49-F238E27FC236}">
                <a16:creationId xmlns:a16="http://schemas.microsoft.com/office/drawing/2014/main" id="{F18963BB-5D4F-CC29-D3FE-2001AC21C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88" y="2852023"/>
            <a:ext cx="6477521" cy="322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ECC4-8885-596C-5535-D01FCC915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538BCE-686D-2B3E-0378-E23E3E67E57B}"/>
              </a:ext>
            </a:extLst>
          </p:cNvPr>
          <p:cNvSpPr/>
          <p:nvPr/>
        </p:nvSpPr>
        <p:spPr>
          <a:xfrm>
            <a:off x="793790" y="1578173"/>
            <a:ext cx="76956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Alur Kerja: Detail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Laporan</a:t>
            </a:r>
            <a:endParaRPr lang="en-US" sz="4450" b="1" dirty="0">
              <a:solidFill>
                <a:srgbClr val="F2F0F4"/>
              </a:solidFill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34E7700-1D22-3F38-1453-4826F958EE37}"/>
              </a:ext>
            </a:extLst>
          </p:cNvPr>
          <p:cNvSpPr/>
          <p:nvPr/>
        </p:nvSpPr>
        <p:spPr>
          <a:xfrm>
            <a:off x="7633811" y="28539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 err="1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Informasi</a:t>
            </a:r>
            <a:r>
              <a:rPr lang="en-US" sz="240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 Publik </a:t>
            </a:r>
            <a:r>
              <a:rPr lang="en-US" sz="2400" b="1" dirty="0" err="1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Terpusat</a:t>
            </a:r>
            <a:endParaRPr lang="en-US" sz="240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6CC0ABA-E919-E9B0-99A2-D455FF78ECF9}"/>
              </a:ext>
            </a:extLst>
          </p:cNvPr>
          <p:cNvSpPr/>
          <p:nvPr/>
        </p:nvSpPr>
        <p:spPr>
          <a:xfrm>
            <a:off x="7633811" y="3435072"/>
            <a:ext cx="6244709" cy="81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50"/>
              </a:lnSpc>
            </a:pPr>
            <a:r>
              <a:rPr lang="sv-SE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Menyediakan ringkasan kejadian yang transparan bagi masyarakat.</a:t>
            </a:r>
            <a:endParaRPr lang="en-US" sz="2000" dirty="0">
              <a:solidFill>
                <a:srgbClr val="DCD7E5"/>
              </a:solidFill>
              <a:latin typeface="Heebo Light" pitchFamily="34" charset="0"/>
              <a:cs typeface="Heebo Light" pitchFamily="34" charset="-12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558C762-8DCC-0B8E-8E65-7F66114B314A}"/>
              </a:ext>
            </a:extLst>
          </p:cNvPr>
          <p:cNvSpPr/>
          <p:nvPr/>
        </p:nvSpPr>
        <p:spPr>
          <a:xfrm>
            <a:off x="7633811" y="427636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sv-SE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Menampilkan </a:t>
            </a:r>
            <a:r>
              <a:rPr lang="sv-SE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detail</a:t>
            </a:r>
            <a:r>
              <a:rPr lang="sv-SE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kejadian dan lokasi.</a:t>
            </a:r>
            <a:endParaRPr lang="en-US" sz="20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5E067B8-75FF-70B8-7BC4-047FBC0ED6C6}"/>
              </a:ext>
            </a:extLst>
          </p:cNvPr>
          <p:cNvSpPr/>
          <p:nvPr/>
        </p:nvSpPr>
        <p:spPr>
          <a:xfrm>
            <a:off x="7633811" y="471856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Menunjukkan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tim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yang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merespon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&amp;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bertugas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AD71B330-3EC1-24F8-5CAB-E9906500BB46}"/>
              </a:ext>
            </a:extLst>
          </p:cNvPr>
          <p:cNvSpPr/>
          <p:nvPr/>
        </p:nvSpPr>
        <p:spPr>
          <a:xfrm>
            <a:off x="7633811" y="5164336"/>
            <a:ext cx="6244709" cy="1149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850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Transparansi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,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t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ermasuk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catatan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dan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dokumentasi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akhir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dari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tim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cs typeface="Heebo Light" pitchFamily="34" charset="-120"/>
              </a:rPr>
              <a:t>.</a:t>
            </a:r>
            <a:endParaRPr lang="en-US" sz="2000" dirty="0">
              <a:solidFill>
                <a:srgbClr val="DCD7E5"/>
              </a:solidFill>
              <a:latin typeface="Heebo Light" pitchFamily="34" charset="0"/>
              <a:cs typeface="Heebo Light" pitchFamily="34" charset="-120"/>
            </a:endParaRPr>
          </a:p>
        </p:txBody>
      </p:sp>
      <p:pic>
        <p:nvPicPr>
          <p:cNvPr id="4098" name="Picture 2" descr="[Gambar halaman detail laporan]">
            <a:extLst>
              <a:ext uri="{FF2B5EF4-FFF2-40B4-BE49-F238E27FC236}">
                <a16:creationId xmlns:a16="http://schemas.microsoft.com/office/drawing/2014/main" id="{7755B2F0-8AC3-EA85-5549-F9CB1B8F7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90" y="2853929"/>
            <a:ext cx="6519203" cy="330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45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4385" y="1646634"/>
            <a:ext cx="12531209" cy="624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Alur Kerja: Alur Tim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Damkar</a:t>
            </a:r>
            <a:endParaRPr lang="en-US" sz="445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4385" y="2785705"/>
            <a:ext cx="4992630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Kesadaran Situasional Penuh</a:t>
            </a:r>
            <a:endParaRPr lang="en-US" sz="240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4386" y="3297674"/>
            <a:ext cx="5537160" cy="953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Memberikan semua informasi yang dibutuhkan tim di lapangan: notifikasi </a:t>
            </a:r>
            <a:r>
              <a:rPr lang="en-US" sz="200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real-time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kartu laporan, 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fitur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2000" b="1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Panggilan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2000" dirty="0"/>
          </a:p>
        </p:txBody>
      </p:sp>
      <p:pic>
        <p:nvPicPr>
          <p:cNvPr id="3074" name="Picture 2" descr="[Gambar dasbor tim]">
            <a:extLst>
              <a:ext uri="{FF2B5EF4-FFF2-40B4-BE49-F238E27FC236}">
                <a16:creationId xmlns:a16="http://schemas.microsoft.com/office/drawing/2014/main" id="{601C0146-7908-F877-0569-0124AF338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2785705"/>
            <a:ext cx="6852285" cy="343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3931-D3D4-C7F8-221C-257E33D3F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C07B6B4-4B8A-7035-2994-CA9A4841B372}"/>
              </a:ext>
            </a:extLst>
          </p:cNvPr>
          <p:cNvSpPr/>
          <p:nvPr/>
        </p:nvSpPr>
        <p:spPr>
          <a:xfrm>
            <a:off x="793790" y="1578173"/>
            <a:ext cx="76956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Alur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Kerja</a:t>
            </a: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: Alur Admin</a:t>
            </a:r>
          </a:p>
        </p:txBody>
      </p:sp>
      <p:pic>
        <p:nvPicPr>
          <p:cNvPr id="4098" name="Picture 2" descr="[Gambar halaman detail laporan]">
            <a:extLst>
              <a:ext uri="{FF2B5EF4-FFF2-40B4-BE49-F238E27FC236}">
                <a16:creationId xmlns:a16="http://schemas.microsoft.com/office/drawing/2014/main" id="{B7809573-CC35-C4E3-0398-47A0D7887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90" y="2853929"/>
            <a:ext cx="6519203" cy="330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8ADF24D4-80B6-23D3-F6F8-D3F80AFC971F}"/>
              </a:ext>
            </a:extLst>
          </p:cNvPr>
          <p:cNvSpPr/>
          <p:nvPr/>
        </p:nvSpPr>
        <p:spPr>
          <a:xfrm>
            <a:off x="7819244" y="2892148"/>
            <a:ext cx="4571389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Kontrol Penuh Atas Sistem</a:t>
            </a:r>
            <a:endParaRPr lang="en-US" sz="2400" b="1" dirty="0">
              <a:latin typeface="Heebo Light" pitchFamily="2" charset="-79"/>
              <a:cs typeface="Heebo Light" pitchFamily="2" charset="-79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7498B9A6-9B8E-3073-3E2A-BDE430B4D67E}"/>
              </a:ext>
            </a:extLst>
          </p:cNvPr>
          <p:cNvSpPr/>
          <p:nvPr/>
        </p:nvSpPr>
        <p:spPr>
          <a:xfrm>
            <a:off x="7819246" y="3404117"/>
            <a:ext cx="5073794" cy="995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Satu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panel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terpadu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untuk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mengelola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seluruh aspek aplikasi: </a:t>
            </a:r>
            <a:r>
              <a:rPr lang="en-US" sz="20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manajemen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pengguna dan laporan.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5870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1" y="1684973"/>
            <a:ext cx="10853380" cy="733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Dampak</a:t>
            </a: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Langsung</a:t>
            </a: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Resiliensi</a:t>
            </a: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 </a:t>
            </a:r>
            <a:r>
              <a:rPr lang="en-US" sz="4450" b="1" dirty="0" err="1">
                <a:solidFill>
                  <a:srgbClr val="F2F0F4"/>
                </a:solidFill>
                <a:latin typeface="Heebo Light" pitchFamily="2" charset="-79"/>
                <a:cs typeface="Heebo Light" pitchFamily="2" charset="-79"/>
              </a:rPr>
              <a:t>Komunitas</a:t>
            </a:r>
            <a:endParaRPr lang="en-US" sz="4450" b="1" dirty="0">
              <a:solidFill>
                <a:srgbClr val="F2F0F4"/>
              </a:solidFill>
              <a:latin typeface="Heebo Light" pitchFamily="2" charset="-79"/>
              <a:cs typeface="Heebo Light" pitchFamily="2" charset="-79"/>
            </a:endParaRPr>
          </a:p>
        </p:txBody>
      </p:sp>
      <p:grpSp>
        <p:nvGrpSpPr>
          <p:cNvPr id="27" name="Grup 26">
            <a:extLst>
              <a:ext uri="{FF2B5EF4-FFF2-40B4-BE49-F238E27FC236}">
                <a16:creationId xmlns:a16="http://schemas.microsoft.com/office/drawing/2014/main" id="{9B312869-D0A1-D06C-D694-8DCF85C5B6AB}"/>
              </a:ext>
            </a:extLst>
          </p:cNvPr>
          <p:cNvGrpSpPr/>
          <p:nvPr/>
        </p:nvGrpSpPr>
        <p:grpSpPr>
          <a:xfrm>
            <a:off x="793790" y="2707481"/>
            <a:ext cx="6407944" cy="2229445"/>
            <a:chOff x="793790" y="2707481"/>
            <a:chExt cx="6407944" cy="2229445"/>
          </a:xfrm>
        </p:grpSpPr>
        <p:sp>
          <p:nvSpPr>
            <p:cNvPr id="3" name="Shape 1"/>
            <p:cNvSpPr/>
            <p:nvPr/>
          </p:nvSpPr>
          <p:spPr>
            <a:xfrm>
              <a:off x="793790" y="2707481"/>
              <a:ext cx="6407944" cy="2229445"/>
            </a:xfrm>
            <a:prstGeom prst="roundRect">
              <a:avLst>
                <a:gd name="adj" fmla="val 4273"/>
              </a:avLst>
            </a:prstGeom>
            <a:solidFill>
              <a:srgbClr val="31136C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23" name="Grup 22">
              <a:extLst>
                <a:ext uri="{FF2B5EF4-FFF2-40B4-BE49-F238E27FC236}">
                  <a16:creationId xmlns:a16="http://schemas.microsoft.com/office/drawing/2014/main" id="{881632B7-9FC1-7DC6-B097-909926F08D92}"/>
                </a:ext>
              </a:extLst>
            </p:cNvPr>
            <p:cNvGrpSpPr/>
            <p:nvPr/>
          </p:nvGrpSpPr>
          <p:grpSpPr>
            <a:xfrm>
              <a:off x="6103144" y="2941915"/>
              <a:ext cx="680442" cy="680442"/>
              <a:chOff x="1028224" y="2941915"/>
              <a:chExt cx="680442" cy="680442"/>
            </a:xfrm>
          </p:grpSpPr>
          <p:pic>
            <p:nvPicPr>
              <p:cNvPr id="4" name="Image 0" descr="preencoded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8224" y="2941915"/>
                <a:ext cx="680442" cy="680442"/>
              </a:xfrm>
              <a:prstGeom prst="rect">
                <a:avLst/>
              </a:prstGeom>
            </p:spPr>
          </p:pic>
          <p:pic>
            <p:nvPicPr>
              <p:cNvPr id="5" name="Image 1" descr="preencoded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15390" y="3090743"/>
                <a:ext cx="306110" cy="382667"/>
              </a:xfrm>
              <a:prstGeom prst="rect">
                <a:avLst/>
              </a:prstGeom>
            </p:spPr>
          </p:pic>
        </p:grpSp>
        <p:sp>
          <p:nvSpPr>
            <p:cNvPr id="6" name="Text 2"/>
            <p:cNvSpPr/>
            <p:nvPr/>
          </p:nvSpPr>
          <p:spPr>
            <a:xfrm>
              <a:off x="1028224" y="3445192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dirty="0">
                  <a:solidFill>
                    <a:srgbClr val="DCD7E5"/>
                  </a:solidFill>
                  <a:latin typeface="Heebo Medium" pitchFamily="2" charset="-79"/>
                  <a:ea typeface="Montserrat" pitchFamily="34" charset="-122"/>
                  <a:cs typeface="Heebo Medium" pitchFamily="2" charset="-79"/>
                </a:rPr>
                <a:t>Waktu Respons</a:t>
              </a:r>
              <a:endParaRPr lang="en-US" sz="2400" dirty="0">
                <a:latin typeface="Heebo Medium" pitchFamily="2" charset="-79"/>
                <a:cs typeface="Heebo Medium" pitchFamily="2" charset="-79"/>
              </a:endParaRPr>
            </a:p>
          </p:txBody>
        </p:sp>
        <p:sp>
          <p:nvSpPr>
            <p:cNvPr id="7" name="Text 3"/>
            <p:cNvSpPr/>
            <p:nvPr/>
          </p:nvSpPr>
          <p:spPr>
            <a:xfrm>
              <a:off x="1028224" y="3935610"/>
              <a:ext cx="5939076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Mempercepat waktu respons.</a:t>
              </a:r>
              <a:endParaRPr lang="en-US" sz="2000" dirty="0"/>
            </a:p>
          </p:txBody>
        </p:sp>
      </p:grpSp>
      <p:grpSp>
        <p:nvGrpSpPr>
          <p:cNvPr id="28" name="Grup 27">
            <a:extLst>
              <a:ext uri="{FF2B5EF4-FFF2-40B4-BE49-F238E27FC236}">
                <a16:creationId xmlns:a16="http://schemas.microsoft.com/office/drawing/2014/main" id="{CC584975-C361-59B9-4224-0794376C7125}"/>
              </a:ext>
            </a:extLst>
          </p:cNvPr>
          <p:cNvGrpSpPr/>
          <p:nvPr/>
        </p:nvGrpSpPr>
        <p:grpSpPr>
          <a:xfrm>
            <a:off x="7428548" y="2707481"/>
            <a:ext cx="6408063" cy="2229445"/>
            <a:chOff x="7428548" y="2707481"/>
            <a:chExt cx="6408063" cy="2229445"/>
          </a:xfrm>
        </p:grpSpPr>
        <p:sp>
          <p:nvSpPr>
            <p:cNvPr id="8" name="Shape 4"/>
            <p:cNvSpPr/>
            <p:nvPr/>
          </p:nvSpPr>
          <p:spPr>
            <a:xfrm>
              <a:off x="7428548" y="2707481"/>
              <a:ext cx="6408063" cy="2229445"/>
            </a:xfrm>
            <a:prstGeom prst="roundRect">
              <a:avLst>
                <a:gd name="adj" fmla="val 4273"/>
              </a:avLst>
            </a:prstGeom>
            <a:solidFill>
              <a:srgbClr val="31136C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25" name="Grup 24">
              <a:extLst>
                <a:ext uri="{FF2B5EF4-FFF2-40B4-BE49-F238E27FC236}">
                  <a16:creationId xmlns:a16="http://schemas.microsoft.com/office/drawing/2014/main" id="{375F121A-9087-CA0D-9EAB-43F194DCA185}"/>
                </a:ext>
              </a:extLst>
            </p:cNvPr>
            <p:cNvGrpSpPr/>
            <p:nvPr/>
          </p:nvGrpSpPr>
          <p:grpSpPr>
            <a:xfrm>
              <a:off x="12693671" y="2941915"/>
              <a:ext cx="680442" cy="680442"/>
              <a:chOff x="7662982" y="2941915"/>
              <a:chExt cx="680442" cy="680442"/>
            </a:xfrm>
          </p:grpSpPr>
          <p:pic>
            <p:nvPicPr>
              <p:cNvPr id="9" name="Image 2" descr="preencode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62982" y="2941915"/>
                <a:ext cx="680442" cy="680442"/>
              </a:xfrm>
              <a:prstGeom prst="rect">
                <a:avLst/>
              </a:prstGeom>
            </p:spPr>
          </p:pic>
          <p:pic>
            <p:nvPicPr>
              <p:cNvPr id="10" name="Image 3" descr="preencoded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50148" y="3090743"/>
                <a:ext cx="306110" cy="382667"/>
              </a:xfrm>
              <a:prstGeom prst="rect">
                <a:avLst/>
              </a:prstGeom>
            </p:spPr>
          </p:pic>
        </p:grpSp>
        <p:sp>
          <p:nvSpPr>
            <p:cNvPr id="11" name="Text 5"/>
            <p:cNvSpPr/>
            <p:nvPr/>
          </p:nvSpPr>
          <p:spPr>
            <a:xfrm>
              <a:off x="7662982" y="3445192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dirty="0">
                  <a:solidFill>
                    <a:srgbClr val="DCD7E5"/>
                  </a:solidFill>
                  <a:latin typeface="Heebo Medium" pitchFamily="2" charset="-79"/>
                  <a:ea typeface="Montserrat" pitchFamily="34" charset="-122"/>
                  <a:cs typeface="Heebo Medium" pitchFamily="2" charset="-79"/>
                </a:rPr>
                <a:t>Akurasi Informasi</a:t>
              </a:r>
              <a:endParaRPr lang="en-US" sz="2400" dirty="0">
                <a:latin typeface="Heebo Medium" pitchFamily="2" charset="-79"/>
                <a:cs typeface="Heebo Medium" pitchFamily="2" charset="-79"/>
              </a:endParaRPr>
            </a:p>
          </p:txBody>
        </p:sp>
        <p:sp>
          <p:nvSpPr>
            <p:cNvPr id="12" name="Text 6"/>
            <p:cNvSpPr/>
            <p:nvPr/>
          </p:nvSpPr>
          <p:spPr>
            <a:xfrm>
              <a:off x="7662982" y="3935610"/>
              <a:ext cx="5939195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Meningkatkan akurasi informasi.</a:t>
              </a:r>
              <a:endParaRPr lang="en-US" sz="2000" dirty="0"/>
            </a:p>
          </p:txBody>
        </p:sp>
      </p:grpSp>
      <p:grpSp>
        <p:nvGrpSpPr>
          <p:cNvPr id="29" name="Grup 28">
            <a:extLst>
              <a:ext uri="{FF2B5EF4-FFF2-40B4-BE49-F238E27FC236}">
                <a16:creationId xmlns:a16="http://schemas.microsoft.com/office/drawing/2014/main" id="{E95A71E6-8F1F-71B8-61B2-A5B80710089F}"/>
              </a:ext>
            </a:extLst>
          </p:cNvPr>
          <p:cNvGrpSpPr/>
          <p:nvPr/>
        </p:nvGrpSpPr>
        <p:grpSpPr>
          <a:xfrm>
            <a:off x="793790" y="5163741"/>
            <a:ext cx="6407944" cy="2229445"/>
            <a:chOff x="793790" y="5163741"/>
            <a:chExt cx="6407944" cy="2229445"/>
          </a:xfrm>
        </p:grpSpPr>
        <p:sp>
          <p:nvSpPr>
            <p:cNvPr id="13" name="Shape 7"/>
            <p:cNvSpPr/>
            <p:nvPr/>
          </p:nvSpPr>
          <p:spPr>
            <a:xfrm>
              <a:off x="793790" y="5163741"/>
              <a:ext cx="6407944" cy="2229445"/>
            </a:xfrm>
            <a:prstGeom prst="roundRect">
              <a:avLst>
                <a:gd name="adj" fmla="val 4273"/>
              </a:avLst>
            </a:prstGeom>
            <a:solidFill>
              <a:srgbClr val="31136C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24" name="Grup 23">
              <a:extLst>
                <a:ext uri="{FF2B5EF4-FFF2-40B4-BE49-F238E27FC236}">
                  <a16:creationId xmlns:a16="http://schemas.microsoft.com/office/drawing/2014/main" id="{3415D9FC-668D-9583-6373-6D523E9617D4}"/>
                </a:ext>
              </a:extLst>
            </p:cNvPr>
            <p:cNvGrpSpPr/>
            <p:nvPr/>
          </p:nvGrpSpPr>
          <p:grpSpPr>
            <a:xfrm>
              <a:off x="6103144" y="5398175"/>
              <a:ext cx="680442" cy="680442"/>
              <a:chOff x="1028224" y="5398175"/>
              <a:chExt cx="680442" cy="680442"/>
            </a:xfrm>
          </p:grpSpPr>
          <p:pic>
            <p:nvPicPr>
              <p:cNvPr id="14" name="Image 4" descr="preencoded.pn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8224" y="5398175"/>
                <a:ext cx="680442" cy="680442"/>
              </a:xfrm>
              <a:prstGeom prst="rect">
                <a:avLst/>
              </a:prstGeom>
            </p:spPr>
          </p:pic>
          <p:pic>
            <p:nvPicPr>
              <p:cNvPr id="15" name="Image 5" descr="preencoded.pn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15390" y="5547003"/>
                <a:ext cx="306110" cy="382667"/>
              </a:xfrm>
              <a:prstGeom prst="rect">
                <a:avLst/>
              </a:prstGeom>
            </p:spPr>
          </p:pic>
        </p:grpSp>
        <p:sp>
          <p:nvSpPr>
            <p:cNvPr id="16" name="Text 8"/>
            <p:cNvSpPr/>
            <p:nvPr/>
          </p:nvSpPr>
          <p:spPr>
            <a:xfrm>
              <a:off x="1028224" y="5873115"/>
              <a:ext cx="3856196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dirty="0">
                  <a:solidFill>
                    <a:srgbClr val="DCD7E5"/>
                  </a:solidFill>
                  <a:latin typeface="Heebo Medium" pitchFamily="2" charset="-79"/>
                  <a:ea typeface="Montserrat" pitchFamily="34" charset="-122"/>
                  <a:cs typeface="Heebo Medium" pitchFamily="2" charset="-79"/>
                </a:rPr>
                <a:t>Pemberdayaan Masyarakat</a:t>
              </a:r>
              <a:endParaRPr lang="en-US" sz="2400" dirty="0">
                <a:latin typeface="Heebo Medium" pitchFamily="2" charset="-79"/>
                <a:cs typeface="Heebo Medium" pitchFamily="2" charset="-79"/>
              </a:endParaRPr>
            </a:p>
          </p:txBody>
        </p:sp>
        <p:sp>
          <p:nvSpPr>
            <p:cNvPr id="17" name="Text 9"/>
            <p:cNvSpPr/>
            <p:nvPr/>
          </p:nvSpPr>
          <p:spPr>
            <a:xfrm>
              <a:off x="1028224" y="6363533"/>
              <a:ext cx="5939076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Memberdayakan masyarakat.</a:t>
              </a:r>
              <a:endParaRPr lang="en-US" sz="2000" dirty="0"/>
            </a:p>
          </p:txBody>
        </p:sp>
      </p:grpSp>
      <p:grpSp>
        <p:nvGrpSpPr>
          <p:cNvPr id="30" name="Grup 29">
            <a:extLst>
              <a:ext uri="{FF2B5EF4-FFF2-40B4-BE49-F238E27FC236}">
                <a16:creationId xmlns:a16="http://schemas.microsoft.com/office/drawing/2014/main" id="{95282154-D00E-1D01-257B-8C003ABEBB61}"/>
              </a:ext>
            </a:extLst>
          </p:cNvPr>
          <p:cNvGrpSpPr/>
          <p:nvPr/>
        </p:nvGrpSpPr>
        <p:grpSpPr>
          <a:xfrm>
            <a:off x="7428548" y="5163741"/>
            <a:ext cx="6408063" cy="2229445"/>
            <a:chOff x="7428548" y="5163741"/>
            <a:chExt cx="6408063" cy="2229445"/>
          </a:xfrm>
        </p:grpSpPr>
        <p:sp>
          <p:nvSpPr>
            <p:cNvPr id="18" name="Shape 10"/>
            <p:cNvSpPr/>
            <p:nvPr/>
          </p:nvSpPr>
          <p:spPr>
            <a:xfrm>
              <a:off x="7428548" y="5163741"/>
              <a:ext cx="6408063" cy="2229445"/>
            </a:xfrm>
            <a:prstGeom prst="roundRect">
              <a:avLst>
                <a:gd name="adj" fmla="val 4273"/>
              </a:avLst>
            </a:prstGeom>
            <a:solidFill>
              <a:srgbClr val="31136C"/>
            </a:solidFill>
            <a:ln w="7620">
              <a:solidFill>
                <a:srgbClr val="4A2C85"/>
              </a:solidFill>
              <a:prstDash val="solid"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26" name="Grup 25">
              <a:extLst>
                <a:ext uri="{FF2B5EF4-FFF2-40B4-BE49-F238E27FC236}">
                  <a16:creationId xmlns:a16="http://schemas.microsoft.com/office/drawing/2014/main" id="{C7225887-B8EF-D558-FA5C-D3B8BBDE3D42}"/>
                </a:ext>
              </a:extLst>
            </p:cNvPr>
            <p:cNvGrpSpPr/>
            <p:nvPr/>
          </p:nvGrpSpPr>
          <p:grpSpPr>
            <a:xfrm>
              <a:off x="12693671" y="5398175"/>
              <a:ext cx="680442" cy="680442"/>
              <a:chOff x="7662982" y="5398175"/>
              <a:chExt cx="680442" cy="680442"/>
            </a:xfrm>
          </p:grpSpPr>
          <p:pic>
            <p:nvPicPr>
              <p:cNvPr id="19" name="Image 6" descr="preencoded.pn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62982" y="5398175"/>
                <a:ext cx="680442" cy="680442"/>
              </a:xfrm>
              <a:prstGeom prst="rect">
                <a:avLst/>
              </a:prstGeom>
            </p:spPr>
          </p:pic>
          <p:pic>
            <p:nvPicPr>
              <p:cNvPr id="20" name="Image 7" descr="preencoded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50148" y="5547003"/>
                <a:ext cx="306110" cy="382667"/>
              </a:xfrm>
              <a:prstGeom prst="rect">
                <a:avLst/>
              </a:prstGeom>
            </p:spPr>
          </p:pic>
        </p:grpSp>
        <p:sp>
          <p:nvSpPr>
            <p:cNvPr id="21" name="Text 11"/>
            <p:cNvSpPr/>
            <p:nvPr/>
          </p:nvSpPr>
          <p:spPr>
            <a:xfrm>
              <a:off x="7662982" y="5873115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dirty="0">
                  <a:solidFill>
                    <a:srgbClr val="DCD7E5"/>
                  </a:solidFill>
                  <a:latin typeface="Heebo Medium" pitchFamily="2" charset="-79"/>
                  <a:ea typeface="Montserrat" pitchFamily="34" charset="-122"/>
                  <a:cs typeface="Heebo Medium" pitchFamily="2" charset="-79"/>
                </a:rPr>
                <a:t>Koordinasi Internal</a:t>
              </a:r>
              <a:endParaRPr lang="en-US" sz="2400" dirty="0">
                <a:latin typeface="Heebo Medium" pitchFamily="2" charset="-79"/>
                <a:cs typeface="Heebo Medium" pitchFamily="2" charset="-79"/>
              </a:endParaRPr>
            </a:p>
          </p:txBody>
        </p:sp>
        <p:sp>
          <p:nvSpPr>
            <p:cNvPr id="22" name="Text 12"/>
            <p:cNvSpPr/>
            <p:nvPr/>
          </p:nvSpPr>
          <p:spPr>
            <a:xfrm>
              <a:off x="7662982" y="6363533"/>
              <a:ext cx="5939195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Meningkatkan koordinasi internal.</a:t>
              </a:r>
              <a:endParaRPr lang="en-US" sz="2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9613"/>
            <a:ext cx="122189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Heebo Light" pitchFamily="2" charset="-79"/>
                <a:ea typeface="Montserrat" pitchFamily="34" charset="-122"/>
                <a:cs typeface="Heebo Light" pitchFamily="2" charset="-79"/>
              </a:rPr>
              <a:t>Kesimpulan &amp; Saran</a:t>
            </a:r>
            <a:endParaRPr lang="en-US" sz="4450" b="1" dirty="0">
              <a:latin typeface="Heebo Light" pitchFamily="2" charset="-79"/>
              <a:cs typeface="Heebo Light" pitchFamily="2" charset="-79"/>
            </a:endParaRPr>
          </a:p>
        </p:txBody>
      </p:sp>
      <p:grpSp>
        <p:nvGrpSpPr>
          <p:cNvPr id="10" name="Grup 9">
            <a:extLst>
              <a:ext uri="{FF2B5EF4-FFF2-40B4-BE49-F238E27FC236}">
                <a16:creationId xmlns:a16="http://schemas.microsoft.com/office/drawing/2014/main" id="{8DBC613F-AC69-D5B3-1294-25A7B892BDDB}"/>
              </a:ext>
            </a:extLst>
          </p:cNvPr>
          <p:cNvGrpSpPr/>
          <p:nvPr/>
        </p:nvGrpSpPr>
        <p:grpSpPr>
          <a:xfrm>
            <a:off x="793790" y="2945368"/>
            <a:ext cx="6244709" cy="2426732"/>
            <a:chOff x="793790" y="2945368"/>
            <a:chExt cx="6244709" cy="2426732"/>
          </a:xfrm>
        </p:grpSpPr>
        <p:sp>
          <p:nvSpPr>
            <p:cNvPr id="3" name="Text 1"/>
            <p:cNvSpPr/>
            <p:nvPr/>
          </p:nvSpPr>
          <p:spPr>
            <a:xfrm>
              <a:off x="793790" y="2945368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F2F0F4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Kesimpulan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4" name="Text 2"/>
            <p:cNvSpPr/>
            <p:nvPr/>
          </p:nvSpPr>
          <p:spPr>
            <a:xfrm>
              <a:off x="793790" y="3526512"/>
              <a:ext cx="6244709" cy="18455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850"/>
                </a:lnSpc>
                <a:buNone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Dengan teknologi web yang efisien dan arsitektur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cerdas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, kita dapat membangun sistem peringatan dini yang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efektif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dan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terjangkau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untuk meningkatkan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resiliensi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komunitas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.</a:t>
              </a:r>
              <a:endParaRPr lang="en-US" sz="2000" dirty="0"/>
            </a:p>
          </p:txBody>
        </p:sp>
      </p:grpSp>
      <p:grpSp>
        <p:nvGrpSpPr>
          <p:cNvPr id="11" name="Grup 10">
            <a:extLst>
              <a:ext uri="{FF2B5EF4-FFF2-40B4-BE49-F238E27FC236}">
                <a16:creationId xmlns:a16="http://schemas.microsoft.com/office/drawing/2014/main" id="{F3DC49CD-2D0F-F0FA-BDBD-AD2B509671C0}"/>
              </a:ext>
            </a:extLst>
          </p:cNvPr>
          <p:cNvGrpSpPr/>
          <p:nvPr/>
        </p:nvGrpSpPr>
        <p:grpSpPr>
          <a:xfrm>
            <a:off x="7599521" y="2945368"/>
            <a:ext cx="6244709" cy="2426732"/>
            <a:chOff x="7599521" y="2945368"/>
            <a:chExt cx="6244709" cy="2426732"/>
          </a:xfrm>
        </p:grpSpPr>
        <p:sp>
          <p:nvSpPr>
            <p:cNvPr id="5" name="Text 3"/>
            <p:cNvSpPr/>
            <p:nvPr/>
          </p:nvSpPr>
          <p:spPr>
            <a:xfrm>
              <a:off x="7599521" y="2945368"/>
              <a:ext cx="4070390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b="1" dirty="0">
                  <a:solidFill>
                    <a:srgbClr val="F2F0F4"/>
                  </a:solidFill>
                  <a:latin typeface="Heebo Light" pitchFamily="2" charset="-79"/>
                  <a:ea typeface="Montserrat" pitchFamily="34" charset="-122"/>
                  <a:cs typeface="Heebo Light" pitchFamily="2" charset="-79"/>
                </a:rPr>
                <a:t>Pengembangan Selanjutnya</a:t>
              </a:r>
              <a:endParaRPr lang="en-US" sz="2400" b="1" dirty="0">
                <a:latin typeface="Heebo Light" pitchFamily="2" charset="-79"/>
                <a:cs typeface="Heebo Light" pitchFamily="2" charset="-79"/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7599521" y="3526512"/>
              <a:ext cx="6244709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5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Pemicu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laporan menggunakan perangkat IoT.</a:t>
              </a:r>
              <a:endParaRPr lang="en-US" sz="20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7599521" y="3968710"/>
              <a:ext cx="6244709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50"/>
                </a:lnSpc>
                <a:buSzPct val="100000"/>
                <a:buChar char="•"/>
              </a:pP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Fitur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analitik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dan pemetaan </a:t>
              </a: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titik rawan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 bencana.</a:t>
              </a:r>
              <a:endParaRPr lang="en-US" sz="20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599521" y="4410908"/>
              <a:ext cx="6244709" cy="961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 algn="just">
                <a:lnSpc>
                  <a:spcPts val="285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Integrasi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dengan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instansi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 lain (</a:t>
              </a:r>
              <a:r>
                <a:rPr lang="en-US" sz="2000" i="1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Command Center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, BPBD, Polisi, </a:t>
              </a:r>
              <a:r>
                <a:rPr lang="en-US" sz="2000" dirty="0" err="1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Ambulans</a:t>
              </a:r>
              <a:r>
                <a:rPr lang="en-US" sz="2000" dirty="0">
                  <a:solidFill>
                    <a:srgbClr val="DCD7E5"/>
                  </a:solidFill>
                  <a:latin typeface="Heebo Light" pitchFamily="34" charset="0"/>
                  <a:cs typeface="Heebo Light" pitchFamily="34" charset="-120"/>
                </a:rPr>
                <a:t>).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5ED06-8BA8-D1D5-0722-E939A9A11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20665FD-0322-5FB9-5046-2E3ACB71AC6D}"/>
              </a:ext>
            </a:extLst>
          </p:cNvPr>
          <p:cNvSpPr/>
          <p:nvPr/>
        </p:nvSpPr>
        <p:spPr>
          <a:xfrm>
            <a:off x="2119156" y="2825382"/>
            <a:ext cx="68193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800" b="1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Terima</a:t>
            </a:r>
            <a:r>
              <a:rPr lang="en-US" sz="48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Kasih</a:t>
            </a:r>
            <a:endParaRPr lang="en-US" sz="4450" b="1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5A7B9E6-BF4D-948A-9EF0-53B66B2A55D9}"/>
              </a:ext>
            </a:extLst>
          </p:cNvPr>
          <p:cNvSpPr/>
          <p:nvPr/>
        </p:nvSpPr>
        <p:spPr>
          <a:xfrm>
            <a:off x="2119156" y="37004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Sesi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Tanya Jawab</a:t>
            </a:r>
            <a:endParaRPr lang="en-US" sz="2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26A1ECF-5467-69D4-97C1-7D2114A2ADB8}"/>
              </a:ext>
            </a:extLst>
          </p:cNvPr>
          <p:cNvSpPr/>
          <p:nvPr/>
        </p:nvSpPr>
        <p:spPr>
          <a:xfrm>
            <a:off x="2119156" y="4281587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Kontak : +62-896-1120-4114</a:t>
            </a:r>
          </a:p>
          <a:p>
            <a:pPr>
              <a:lnSpc>
                <a:spcPts val="2850"/>
              </a:lnSpc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E-mail : sucipto@unmuhpnk.ac.id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238420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573</Words>
  <Application>Microsoft Office PowerPoint</Application>
  <PresentationFormat>Kustom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13</vt:i4>
      </vt:variant>
    </vt:vector>
  </HeadingPairs>
  <TitlesOfParts>
    <vt:vector size="17" baseType="lpstr">
      <vt:lpstr>Heebo Light</vt:lpstr>
      <vt:lpstr>Heebo Medium</vt:lpstr>
      <vt:lpstr>Arial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Sucipto</cp:lastModifiedBy>
  <cp:revision>2</cp:revision>
  <dcterms:created xsi:type="dcterms:W3CDTF">2025-08-05T08:40:52Z</dcterms:created>
  <dcterms:modified xsi:type="dcterms:W3CDTF">2025-08-05T19:54:25Z</dcterms:modified>
</cp:coreProperties>
</file>